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5" r:id="rId2"/>
  </p:sldMasterIdLst>
  <p:notesMasterIdLst>
    <p:notesMasterId r:id="rId17"/>
  </p:notesMasterIdLst>
  <p:sldIdLst>
    <p:sldId id="256" r:id="rId3"/>
    <p:sldId id="257" r:id="rId4"/>
    <p:sldId id="271" r:id="rId5"/>
    <p:sldId id="272" r:id="rId6"/>
    <p:sldId id="273" r:id="rId7"/>
    <p:sldId id="274" r:id="rId8"/>
    <p:sldId id="275" r:id="rId9"/>
    <p:sldId id="276" r:id="rId10"/>
    <p:sldId id="277" r:id="rId11"/>
    <p:sldId id="280" r:id="rId12"/>
    <p:sldId id="265" r:id="rId13"/>
    <p:sldId id="269" r:id="rId14"/>
    <p:sldId id="285" r:id="rId15"/>
    <p:sldId id="267" r:id="rId16"/>
  </p:sldIdLst>
  <p:sldSz cx="12192000" cy="6858000"/>
  <p:notesSz cx="6700838" cy="9832975"/>
  <p:defaultTextStyle>
    <a:defPPr>
      <a:defRPr lang="zh-CN"/>
    </a:defPPr>
    <a:lvl1pPr algn="l" rtl="0" fontAlgn="base">
      <a:spcBef>
        <a:spcPct val="0"/>
      </a:spcBef>
      <a:spcAft>
        <a:spcPct val="0"/>
      </a:spcAft>
      <a:defRPr kern="1200">
        <a:solidFill>
          <a:srgbClr val="5F5F5F"/>
        </a:solidFill>
        <a:latin typeface="Cambria" pitchFamily="18" charset="0"/>
        <a:ea typeface="宋体" charset="-122"/>
        <a:cs typeface="Arial" charset="0"/>
        <a:sym typeface="Cambria" pitchFamily="18" charset="0"/>
      </a:defRPr>
    </a:lvl1pPr>
    <a:lvl2pPr marL="457200" algn="l" rtl="0" fontAlgn="base">
      <a:spcBef>
        <a:spcPct val="0"/>
      </a:spcBef>
      <a:spcAft>
        <a:spcPct val="0"/>
      </a:spcAft>
      <a:defRPr kern="1200">
        <a:solidFill>
          <a:srgbClr val="5F5F5F"/>
        </a:solidFill>
        <a:latin typeface="Cambria" pitchFamily="18" charset="0"/>
        <a:ea typeface="宋体" charset="-122"/>
        <a:cs typeface="Arial" charset="0"/>
        <a:sym typeface="Cambria" pitchFamily="18" charset="0"/>
      </a:defRPr>
    </a:lvl2pPr>
    <a:lvl3pPr marL="914400" algn="l" rtl="0" fontAlgn="base">
      <a:spcBef>
        <a:spcPct val="0"/>
      </a:spcBef>
      <a:spcAft>
        <a:spcPct val="0"/>
      </a:spcAft>
      <a:defRPr kern="1200">
        <a:solidFill>
          <a:srgbClr val="5F5F5F"/>
        </a:solidFill>
        <a:latin typeface="Cambria" pitchFamily="18" charset="0"/>
        <a:ea typeface="宋体" charset="-122"/>
        <a:cs typeface="Arial" charset="0"/>
        <a:sym typeface="Cambria" pitchFamily="18" charset="0"/>
      </a:defRPr>
    </a:lvl3pPr>
    <a:lvl4pPr marL="1371600" algn="l" rtl="0" fontAlgn="base">
      <a:spcBef>
        <a:spcPct val="0"/>
      </a:spcBef>
      <a:spcAft>
        <a:spcPct val="0"/>
      </a:spcAft>
      <a:defRPr kern="1200">
        <a:solidFill>
          <a:srgbClr val="5F5F5F"/>
        </a:solidFill>
        <a:latin typeface="Cambria" pitchFamily="18" charset="0"/>
        <a:ea typeface="宋体" charset="-122"/>
        <a:cs typeface="Arial" charset="0"/>
        <a:sym typeface="Cambria" pitchFamily="18" charset="0"/>
      </a:defRPr>
    </a:lvl4pPr>
    <a:lvl5pPr marL="1828800" algn="l" rtl="0" fontAlgn="base">
      <a:spcBef>
        <a:spcPct val="0"/>
      </a:spcBef>
      <a:spcAft>
        <a:spcPct val="0"/>
      </a:spcAft>
      <a:defRPr kern="1200">
        <a:solidFill>
          <a:srgbClr val="5F5F5F"/>
        </a:solidFill>
        <a:latin typeface="Cambria" pitchFamily="18" charset="0"/>
        <a:ea typeface="宋体" charset="-122"/>
        <a:cs typeface="Arial" charset="0"/>
        <a:sym typeface="Cambria" pitchFamily="18" charset="0"/>
      </a:defRPr>
    </a:lvl5pPr>
    <a:lvl6pPr marL="2286000" algn="l" defTabSz="914400" rtl="0" eaLnBrk="1" latinLnBrk="0" hangingPunct="1">
      <a:defRPr kern="1200">
        <a:solidFill>
          <a:srgbClr val="5F5F5F"/>
        </a:solidFill>
        <a:latin typeface="Cambria" pitchFamily="18" charset="0"/>
        <a:ea typeface="宋体" charset="-122"/>
        <a:cs typeface="Arial" charset="0"/>
        <a:sym typeface="Cambria" pitchFamily="18" charset="0"/>
      </a:defRPr>
    </a:lvl6pPr>
    <a:lvl7pPr marL="2743200" algn="l" defTabSz="914400" rtl="0" eaLnBrk="1" latinLnBrk="0" hangingPunct="1">
      <a:defRPr kern="1200">
        <a:solidFill>
          <a:srgbClr val="5F5F5F"/>
        </a:solidFill>
        <a:latin typeface="Cambria" pitchFamily="18" charset="0"/>
        <a:ea typeface="宋体" charset="-122"/>
        <a:cs typeface="Arial" charset="0"/>
        <a:sym typeface="Cambria" pitchFamily="18" charset="0"/>
      </a:defRPr>
    </a:lvl7pPr>
    <a:lvl8pPr marL="3200400" algn="l" defTabSz="914400" rtl="0" eaLnBrk="1" latinLnBrk="0" hangingPunct="1">
      <a:defRPr kern="1200">
        <a:solidFill>
          <a:srgbClr val="5F5F5F"/>
        </a:solidFill>
        <a:latin typeface="Cambria" pitchFamily="18" charset="0"/>
        <a:ea typeface="宋体" charset="-122"/>
        <a:cs typeface="Arial" charset="0"/>
        <a:sym typeface="Cambria" pitchFamily="18" charset="0"/>
      </a:defRPr>
    </a:lvl8pPr>
    <a:lvl9pPr marL="3657600" algn="l" defTabSz="914400" rtl="0" eaLnBrk="1" latinLnBrk="0" hangingPunct="1">
      <a:defRPr kern="1200">
        <a:solidFill>
          <a:srgbClr val="5F5F5F"/>
        </a:solidFill>
        <a:latin typeface="Cambria" pitchFamily="18" charset="0"/>
        <a:ea typeface="宋体" charset="-122"/>
        <a:cs typeface="Arial" charset="0"/>
        <a:sym typeface="Cambria" pitchFamily="18" charset="0"/>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9E2AB"/>
    <a:srgbClr val="50303B"/>
    <a:srgbClr val="54C6D0"/>
    <a:srgbClr val="008B80"/>
    <a:srgbClr val="087F87"/>
    <a:srgbClr val="AD44A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mbria"/>
          <a:ea typeface="Cambria"/>
          <a:cs typeface="Cambria"/>
        </a:font>
        <a:srgbClr val="5F5F5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BEE"/>
          </a:solidFill>
        </a:fill>
      </a:tcStyle>
    </a:wholeTbl>
    <a:band2H>
      <a:tcTxStyle/>
      <a:tcStyle>
        <a:tcBdr/>
        <a:fill>
          <a:solidFill>
            <a:srgbClr val="E6EEF6"/>
          </a:solidFill>
        </a:fill>
      </a:tcStyle>
    </a:band2H>
    <a:firstCol>
      <a:tcTxStyle b="on" i="off">
        <a:font>
          <a:latin typeface="Cambria"/>
          <a:ea typeface="Cambria"/>
          <a:cs typeface="Cambr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mbria"/>
          <a:ea typeface="Cambria"/>
          <a:cs typeface="Cambr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mbria"/>
          <a:ea typeface="Cambria"/>
          <a:cs typeface="Cambr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mbria"/>
          <a:ea typeface="Cambria"/>
          <a:cs typeface="Cambria"/>
        </a:font>
        <a:srgbClr val="5F5F5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7E9CF"/>
          </a:solidFill>
        </a:fill>
      </a:tcStyle>
    </a:wholeTbl>
    <a:band2H>
      <a:tcTxStyle/>
      <a:tcStyle>
        <a:tcBdr/>
        <a:fill>
          <a:solidFill>
            <a:srgbClr val="ECF4E8"/>
          </a:solidFill>
        </a:fill>
      </a:tcStyle>
    </a:band2H>
    <a:firstCol>
      <a:tcTxStyle b="on" i="off">
        <a:font>
          <a:latin typeface="Cambria"/>
          <a:ea typeface="Cambria"/>
          <a:cs typeface="Cambr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mbria"/>
          <a:ea typeface="Cambria"/>
          <a:cs typeface="Cambr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mbria"/>
          <a:ea typeface="Cambria"/>
          <a:cs typeface="Cambr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mbria"/>
          <a:ea typeface="Cambria"/>
          <a:cs typeface="Cambria"/>
        </a:font>
        <a:srgbClr val="5F5F5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8CACA"/>
          </a:solidFill>
        </a:fill>
      </a:tcStyle>
    </a:wholeTbl>
    <a:band2H>
      <a:tcTxStyle/>
      <a:tcStyle>
        <a:tcBdr/>
        <a:fill>
          <a:solidFill>
            <a:srgbClr val="F4E6E6"/>
          </a:solidFill>
        </a:fill>
      </a:tcStyle>
    </a:band2H>
    <a:firstCol>
      <a:tcTxStyle b="on" i="off">
        <a:font>
          <a:latin typeface="Cambria"/>
          <a:ea typeface="Cambria"/>
          <a:cs typeface="Cambr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mbria"/>
          <a:ea typeface="Cambria"/>
          <a:cs typeface="Cambr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mbria"/>
          <a:ea typeface="Cambria"/>
          <a:cs typeface="Cambr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mbria"/>
          <a:ea typeface="Cambria"/>
          <a:cs typeface="Cambria"/>
        </a:font>
        <a:srgbClr val="5F5F5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
          <a:latin typeface="Cambria"/>
          <a:ea typeface="Cambria"/>
          <a:cs typeface="Cambri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mbria"/>
          <a:ea typeface="Cambria"/>
          <a:cs typeface="Cambria"/>
        </a:font>
        <a:srgbClr val="5F5F5F"/>
      </a:tcTxStyle>
      <a:tcStyle>
        <a:tcBdr>
          <a:left>
            <a:ln w="12700" cap="flat">
              <a:noFill/>
              <a:miter lim="400000"/>
            </a:ln>
          </a:left>
          <a:right>
            <a:ln w="12700" cap="flat">
              <a:noFill/>
              <a:miter lim="400000"/>
            </a:ln>
          </a:right>
          <a:top>
            <a:ln w="50800" cap="flat">
              <a:solidFill>
                <a:srgbClr val="5F5F5F"/>
              </a:solidFill>
              <a:prstDash val="solid"/>
              <a:round/>
            </a:ln>
          </a:top>
          <a:bottom>
            <a:ln w="25400" cap="flat">
              <a:solidFill>
                <a:srgbClr val="5F5F5F"/>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mbria"/>
          <a:ea typeface="Cambria"/>
          <a:cs typeface="Cambria"/>
        </a:font>
        <a:srgbClr val="FFFFFF"/>
      </a:tcTxStyle>
      <a:tcStyle>
        <a:tcBdr>
          <a:left>
            <a:ln w="12700" cap="flat">
              <a:noFill/>
              <a:miter lim="400000"/>
            </a:ln>
          </a:left>
          <a:right>
            <a:ln w="12700" cap="flat">
              <a:noFill/>
              <a:miter lim="400000"/>
            </a:ln>
          </a:right>
          <a:top>
            <a:ln w="25400" cap="flat">
              <a:solidFill>
                <a:srgbClr val="5F5F5F"/>
              </a:solidFill>
              <a:prstDash val="solid"/>
              <a:round/>
            </a:ln>
          </a:top>
          <a:bottom>
            <a:ln w="25400" cap="flat">
              <a:solidFill>
                <a:srgbClr val="5F5F5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mbria"/>
          <a:ea typeface="Cambria"/>
          <a:cs typeface="Cambria"/>
        </a:font>
        <a:srgbClr val="5F5F5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
          <a:latin typeface="Cambria"/>
          <a:ea typeface="Cambria"/>
          <a:cs typeface="Cambr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F5F5F"/>
          </a:solidFill>
        </a:fill>
      </a:tcStyle>
    </a:firstCol>
    <a:lastRow>
      <a:tcTxStyle b="on" i="off">
        <a:font>
          <a:latin typeface="Cambria"/>
          <a:ea typeface="Cambria"/>
          <a:cs typeface="Cambr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F5F5F"/>
          </a:solidFill>
        </a:fill>
      </a:tcStyle>
    </a:lastRow>
    <a:firstRow>
      <a:tcTxStyle b="on" i="off">
        <a:font>
          <a:latin typeface="Cambria"/>
          <a:ea typeface="Cambria"/>
          <a:cs typeface="Cambr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F5F5F"/>
          </a:solidFill>
        </a:fill>
      </a:tcStyle>
    </a:firstRow>
  </a:tblStyle>
  <a:tblStyle styleId="{2708684C-4D16-4618-839F-0558EEFCDFE6}" styleName="">
    <a:tblBg/>
    <a:wholeTbl>
      <a:tcTxStyle b="off" i="off">
        <a:font>
          <a:latin typeface="Cambria"/>
          <a:ea typeface="Cambria"/>
          <a:cs typeface="Cambria"/>
        </a:font>
        <a:srgbClr val="5F5F5F"/>
      </a:tcTxStyle>
      <a:tcStyle>
        <a:tcBdr>
          <a:left>
            <a:ln w="12700" cap="flat">
              <a:solidFill>
                <a:srgbClr val="5F5F5F"/>
              </a:solidFill>
              <a:prstDash val="solid"/>
              <a:round/>
            </a:ln>
          </a:left>
          <a:right>
            <a:ln w="12700" cap="flat">
              <a:solidFill>
                <a:srgbClr val="5F5F5F"/>
              </a:solidFill>
              <a:prstDash val="solid"/>
              <a:round/>
            </a:ln>
          </a:right>
          <a:top>
            <a:ln w="12700" cap="flat">
              <a:solidFill>
                <a:srgbClr val="5F5F5F"/>
              </a:solidFill>
              <a:prstDash val="solid"/>
              <a:round/>
            </a:ln>
          </a:top>
          <a:bottom>
            <a:ln w="12700" cap="flat">
              <a:solidFill>
                <a:srgbClr val="5F5F5F"/>
              </a:solidFill>
              <a:prstDash val="solid"/>
              <a:round/>
            </a:ln>
          </a:bottom>
          <a:insideH>
            <a:ln w="12700" cap="flat">
              <a:solidFill>
                <a:srgbClr val="5F5F5F"/>
              </a:solidFill>
              <a:prstDash val="solid"/>
              <a:round/>
            </a:ln>
          </a:insideH>
          <a:insideV>
            <a:ln w="12700" cap="flat">
              <a:solidFill>
                <a:srgbClr val="5F5F5F"/>
              </a:solidFill>
              <a:prstDash val="solid"/>
              <a:round/>
            </a:ln>
          </a:insideV>
        </a:tcBdr>
        <a:fill>
          <a:solidFill>
            <a:srgbClr val="5F5F5F">
              <a:alpha val="20000"/>
            </a:srgbClr>
          </a:solidFill>
        </a:fill>
      </a:tcStyle>
    </a:wholeTbl>
    <a:band2H>
      <a:tcTxStyle/>
      <a:tcStyle>
        <a:tcBdr/>
        <a:fill>
          <a:solidFill>
            <a:srgbClr val="FFFFFF"/>
          </a:solidFill>
        </a:fill>
      </a:tcStyle>
    </a:band2H>
    <a:firstCol>
      <a:tcTxStyle b="on" i="off">
        <a:font>
          <a:latin typeface="Cambria"/>
          <a:ea typeface="Cambria"/>
          <a:cs typeface="Cambria"/>
        </a:font>
        <a:srgbClr val="5F5F5F"/>
      </a:tcTxStyle>
      <a:tcStyle>
        <a:tcBdr>
          <a:left>
            <a:ln w="12700" cap="flat">
              <a:solidFill>
                <a:srgbClr val="5F5F5F"/>
              </a:solidFill>
              <a:prstDash val="solid"/>
              <a:round/>
            </a:ln>
          </a:left>
          <a:right>
            <a:ln w="12700" cap="flat">
              <a:solidFill>
                <a:srgbClr val="5F5F5F"/>
              </a:solidFill>
              <a:prstDash val="solid"/>
              <a:round/>
            </a:ln>
          </a:right>
          <a:top>
            <a:ln w="12700" cap="flat">
              <a:solidFill>
                <a:srgbClr val="5F5F5F"/>
              </a:solidFill>
              <a:prstDash val="solid"/>
              <a:round/>
            </a:ln>
          </a:top>
          <a:bottom>
            <a:ln w="12700" cap="flat">
              <a:solidFill>
                <a:srgbClr val="5F5F5F"/>
              </a:solidFill>
              <a:prstDash val="solid"/>
              <a:round/>
            </a:ln>
          </a:bottom>
          <a:insideH>
            <a:ln w="12700" cap="flat">
              <a:solidFill>
                <a:srgbClr val="5F5F5F"/>
              </a:solidFill>
              <a:prstDash val="solid"/>
              <a:round/>
            </a:ln>
          </a:insideH>
          <a:insideV>
            <a:ln w="12700" cap="flat">
              <a:solidFill>
                <a:srgbClr val="5F5F5F"/>
              </a:solidFill>
              <a:prstDash val="solid"/>
              <a:round/>
            </a:ln>
          </a:insideV>
        </a:tcBdr>
        <a:fill>
          <a:solidFill>
            <a:srgbClr val="5F5F5F">
              <a:alpha val="20000"/>
            </a:srgbClr>
          </a:solidFill>
        </a:fill>
      </a:tcStyle>
    </a:firstCol>
    <a:lastRow>
      <a:tcTxStyle b="on" i="off">
        <a:font>
          <a:latin typeface="Cambria"/>
          <a:ea typeface="Cambria"/>
          <a:cs typeface="Cambria"/>
        </a:font>
        <a:srgbClr val="5F5F5F"/>
      </a:tcTxStyle>
      <a:tcStyle>
        <a:tcBdr>
          <a:left>
            <a:ln w="12700" cap="flat">
              <a:solidFill>
                <a:srgbClr val="5F5F5F"/>
              </a:solidFill>
              <a:prstDash val="solid"/>
              <a:round/>
            </a:ln>
          </a:left>
          <a:right>
            <a:ln w="12700" cap="flat">
              <a:solidFill>
                <a:srgbClr val="5F5F5F"/>
              </a:solidFill>
              <a:prstDash val="solid"/>
              <a:round/>
            </a:ln>
          </a:right>
          <a:top>
            <a:ln w="50800" cap="flat">
              <a:solidFill>
                <a:srgbClr val="5F5F5F"/>
              </a:solidFill>
              <a:prstDash val="solid"/>
              <a:round/>
            </a:ln>
          </a:top>
          <a:bottom>
            <a:ln w="12700" cap="flat">
              <a:solidFill>
                <a:srgbClr val="5F5F5F"/>
              </a:solidFill>
              <a:prstDash val="solid"/>
              <a:round/>
            </a:ln>
          </a:bottom>
          <a:insideH>
            <a:ln w="12700" cap="flat">
              <a:solidFill>
                <a:srgbClr val="5F5F5F"/>
              </a:solidFill>
              <a:prstDash val="solid"/>
              <a:round/>
            </a:ln>
          </a:insideH>
          <a:insideV>
            <a:ln w="12700" cap="flat">
              <a:solidFill>
                <a:srgbClr val="5F5F5F"/>
              </a:solidFill>
              <a:prstDash val="solid"/>
              <a:round/>
            </a:ln>
          </a:insideV>
        </a:tcBdr>
        <a:fill>
          <a:noFill/>
        </a:fill>
      </a:tcStyle>
    </a:lastRow>
    <a:firstRow>
      <a:tcTxStyle b="on" i="off">
        <a:font>
          <a:latin typeface="Cambria"/>
          <a:ea typeface="Cambria"/>
          <a:cs typeface="Cambria"/>
        </a:font>
        <a:srgbClr val="5F5F5F"/>
      </a:tcTxStyle>
      <a:tcStyle>
        <a:tcBdr>
          <a:left>
            <a:ln w="12700" cap="flat">
              <a:solidFill>
                <a:srgbClr val="5F5F5F"/>
              </a:solidFill>
              <a:prstDash val="solid"/>
              <a:round/>
            </a:ln>
          </a:left>
          <a:right>
            <a:ln w="12700" cap="flat">
              <a:solidFill>
                <a:srgbClr val="5F5F5F"/>
              </a:solidFill>
              <a:prstDash val="solid"/>
              <a:round/>
            </a:ln>
          </a:right>
          <a:top>
            <a:ln w="12700" cap="flat">
              <a:solidFill>
                <a:srgbClr val="5F5F5F"/>
              </a:solidFill>
              <a:prstDash val="solid"/>
              <a:round/>
            </a:ln>
          </a:top>
          <a:bottom>
            <a:ln w="25400" cap="flat">
              <a:solidFill>
                <a:srgbClr val="5F5F5F"/>
              </a:solidFill>
              <a:prstDash val="solid"/>
              <a:round/>
            </a:ln>
          </a:bottom>
          <a:insideH>
            <a:ln w="12700" cap="flat">
              <a:solidFill>
                <a:srgbClr val="5F5F5F"/>
              </a:solidFill>
              <a:prstDash val="solid"/>
              <a:round/>
            </a:ln>
          </a:insideH>
          <a:insideV>
            <a:ln w="12700" cap="flat">
              <a:solidFill>
                <a:srgbClr val="5F5F5F"/>
              </a:solidFill>
              <a:prstDash val="solid"/>
              <a:round/>
            </a:ln>
          </a:insideV>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108" d="100"/>
          <a:sy n="108" d="100"/>
        </p:scale>
        <p:origin x="-636" y="-7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Shape 75"/>
          <p:cNvSpPr>
            <a:spLocks noGrp="1" noRot="1" noChangeAspect="1"/>
          </p:cNvSpPr>
          <p:nvPr>
            <p:ph type="sldImg"/>
          </p:nvPr>
        </p:nvSpPr>
        <p:spPr>
          <a:xfrm>
            <a:off x="74613" y="738188"/>
            <a:ext cx="6553200" cy="3686175"/>
          </a:xfrm>
          <a:prstGeom prst="rect">
            <a:avLst/>
          </a:prstGeom>
        </p:spPr>
        <p:txBody>
          <a:bodyPr/>
          <a:lstStyle/>
          <a:p>
            <a:pPr lvl="0"/>
            <a:endParaRPr noProof="0">
              <a:sym typeface="Arial"/>
            </a:endParaRPr>
          </a:p>
        </p:txBody>
      </p:sp>
      <p:sp>
        <p:nvSpPr>
          <p:cNvPr id="76" name="Shape 76"/>
          <p:cNvSpPr>
            <a:spLocks noGrp="1"/>
          </p:cNvSpPr>
          <p:nvPr>
            <p:ph type="body" sz="quarter" idx="1"/>
          </p:nvPr>
        </p:nvSpPr>
        <p:spPr>
          <a:xfrm>
            <a:off x="893763" y="4670425"/>
            <a:ext cx="4913312" cy="4424363"/>
          </a:xfrm>
          <a:prstGeom prst="rect">
            <a:avLst/>
          </a:prstGeom>
        </p:spPr>
        <p:txBody>
          <a:bodyPr vert="horz" wrap="square" lIns="91440" tIns="45720" rIns="91440" bIns="45720" numCol="1" anchor="t" anchorCtr="0" compatLnSpc="1">
            <a:prstTxWarp prst="textNoShape">
              <a:avLst/>
            </a:prstTxWarp>
          </a:bodyPr>
          <a:lstStyle/>
          <a:p>
            <a:pPr lvl="0"/>
            <a:endParaRPr lang="zh-CN" altLang="en-US" smtClean="0">
              <a:sym typeface="Arial" charset="0"/>
            </a:endParaRPr>
          </a:p>
        </p:txBody>
      </p:sp>
    </p:spTree>
    <p:extLst>
      <p:ext uri="{BB962C8B-B14F-4D97-AF65-F5344CB8AC3E}">
        <p14:creationId xmlns="" xmlns:p14="http://schemas.microsoft.com/office/powerpoint/2010/main" val="429473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a:solidFill>
          <a:srgbClr val="5F5F5F"/>
        </a:solidFill>
        <a:latin typeface="+mn-lt"/>
        <a:ea typeface="+mn-ea"/>
        <a:cs typeface="+mn-cs"/>
        <a:sym typeface="Arial" charset="0"/>
      </a:defRPr>
    </a:lvl1pPr>
    <a:lvl2pPr marL="742950" indent="-285750" algn="l" rtl="0" eaLnBrk="0" fontAlgn="base" hangingPunct="0">
      <a:spcBef>
        <a:spcPct val="30000"/>
      </a:spcBef>
      <a:spcAft>
        <a:spcPct val="0"/>
      </a:spcAft>
      <a:defRPr sz="1200">
        <a:solidFill>
          <a:srgbClr val="5F5F5F"/>
        </a:solidFill>
        <a:latin typeface="+mn-lt"/>
        <a:ea typeface="+mn-ea"/>
        <a:cs typeface="+mn-cs"/>
        <a:sym typeface="Arial" charset="0"/>
      </a:defRPr>
    </a:lvl2pPr>
    <a:lvl3pPr marL="1143000" indent="-228600" algn="l" rtl="0" eaLnBrk="0" fontAlgn="base" hangingPunct="0">
      <a:spcBef>
        <a:spcPct val="30000"/>
      </a:spcBef>
      <a:spcAft>
        <a:spcPct val="0"/>
      </a:spcAft>
      <a:defRPr sz="1200">
        <a:solidFill>
          <a:srgbClr val="5F5F5F"/>
        </a:solidFill>
        <a:latin typeface="+mn-lt"/>
        <a:ea typeface="+mn-ea"/>
        <a:cs typeface="+mn-cs"/>
        <a:sym typeface="Arial" charset="0"/>
      </a:defRPr>
    </a:lvl3pPr>
    <a:lvl4pPr marL="1600200" indent="-228600" algn="l" rtl="0" eaLnBrk="0" fontAlgn="base" hangingPunct="0">
      <a:spcBef>
        <a:spcPct val="30000"/>
      </a:spcBef>
      <a:spcAft>
        <a:spcPct val="0"/>
      </a:spcAft>
      <a:defRPr sz="1200">
        <a:solidFill>
          <a:srgbClr val="5F5F5F"/>
        </a:solidFill>
        <a:latin typeface="+mn-lt"/>
        <a:ea typeface="+mn-ea"/>
        <a:cs typeface="+mn-cs"/>
        <a:sym typeface="Arial" charset="0"/>
      </a:defRPr>
    </a:lvl4pPr>
    <a:lvl5pPr marL="2057400" indent="-228600" algn="l" rtl="0" eaLnBrk="0" fontAlgn="base" hangingPunct="0">
      <a:spcBef>
        <a:spcPct val="30000"/>
      </a:spcBef>
      <a:spcAft>
        <a:spcPct val="0"/>
      </a:spcAft>
      <a:defRPr sz="1200">
        <a:solidFill>
          <a:srgbClr val="5F5F5F"/>
        </a:solidFill>
        <a:latin typeface="+mn-lt"/>
        <a:ea typeface="+mn-ea"/>
        <a:cs typeface="+mn-cs"/>
        <a:sym typeface="Arial" charset="0"/>
      </a:defRPr>
    </a:lvl5pPr>
    <a:lvl6pPr indent="1143000" latinLnBrk="0">
      <a:defRPr sz="1200">
        <a:solidFill>
          <a:srgbClr val="5F5F5F"/>
        </a:solidFill>
        <a:latin typeface="+mn-lt"/>
        <a:ea typeface="+mn-ea"/>
        <a:cs typeface="+mn-cs"/>
        <a:sym typeface="Arial"/>
      </a:defRPr>
    </a:lvl6pPr>
    <a:lvl7pPr indent="1371600" latinLnBrk="0">
      <a:defRPr sz="1200">
        <a:solidFill>
          <a:srgbClr val="5F5F5F"/>
        </a:solidFill>
        <a:latin typeface="+mn-lt"/>
        <a:ea typeface="+mn-ea"/>
        <a:cs typeface="+mn-cs"/>
        <a:sym typeface="Arial"/>
      </a:defRPr>
    </a:lvl7pPr>
    <a:lvl8pPr indent="1600200" latinLnBrk="0">
      <a:defRPr sz="1200">
        <a:solidFill>
          <a:srgbClr val="5F5F5F"/>
        </a:solidFill>
        <a:latin typeface="+mn-lt"/>
        <a:ea typeface="+mn-ea"/>
        <a:cs typeface="+mn-cs"/>
        <a:sym typeface="Arial"/>
      </a:defRPr>
    </a:lvl8pPr>
    <a:lvl9pPr indent="1828800" latinLnBrk="0">
      <a:defRPr sz="1200">
        <a:solidFill>
          <a:srgbClr val="5F5F5F"/>
        </a:solidFill>
        <a:latin typeface="+mn-lt"/>
        <a:ea typeface="+mn-ea"/>
        <a:cs typeface="+mn-cs"/>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标题幻灯片">
    <p:spTree>
      <p:nvGrpSpPr>
        <p:cNvPr id="1" name=""/>
        <p:cNvGrpSpPr/>
        <p:nvPr/>
      </p:nvGrpSpPr>
      <p:grpSpPr>
        <a:xfrm>
          <a:off x="0" y="0"/>
          <a:ext cx="0" cy="0"/>
          <a:chOff x="0" y="0"/>
          <a:chExt cx="0" cy="0"/>
        </a:xfrm>
      </p:grpSpPr>
      <p:pic>
        <p:nvPicPr>
          <p:cNvPr id="4" name="image1.png" descr="WorldNetwork"/>
          <p:cNvPicPr>
            <a:picLocks noChangeAspect="1"/>
          </p:cNvPicPr>
          <p:nvPr/>
        </p:nvPicPr>
        <p:blipFill>
          <a:blip r:embed="rId2"/>
          <a:srcRect b="17458"/>
          <a:stretch>
            <a:fillRect/>
          </a:stretch>
        </p:blipFill>
        <p:spPr bwMode="auto">
          <a:xfrm>
            <a:off x="288925" y="174625"/>
            <a:ext cx="11598275" cy="4338638"/>
          </a:xfrm>
          <a:prstGeom prst="rect">
            <a:avLst/>
          </a:prstGeom>
          <a:noFill/>
          <a:ln w="12700">
            <a:noFill/>
            <a:miter lim="400000"/>
            <a:headEnd/>
            <a:tailEnd/>
          </a:ln>
        </p:spPr>
      </p:pic>
      <p:grpSp>
        <p:nvGrpSpPr>
          <p:cNvPr id="5" name="Group 16"/>
          <p:cNvGrpSpPr>
            <a:grpSpLocks/>
          </p:cNvGrpSpPr>
          <p:nvPr/>
        </p:nvGrpSpPr>
        <p:grpSpPr bwMode="auto">
          <a:xfrm>
            <a:off x="1976438" y="1474788"/>
            <a:ext cx="565150" cy="563562"/>
            <a:chOff x="0" y="0"/>
            <a:chExt cx="565150" cy="563562"/>
          </a:xfrm>
        </p:grpSpPr>
        <p:sp>
          <p:nvSpPr>
            <p:cNvPr id="6" name="Shape 14"/>
            <p:cNvSpPr>
              <a:spLocks noChangeArrowheads="1"/>
            </p:cNvSpPr>
            <p:nvPr/>
          </p:nvSpPr>
          <p:spPr bwMode="auto">
            <a:xfrm>
              <a:off x="0" y="0"/>
              <a:ext cx="565150" cy="563562"/>
            </a:xfrm>
            <a:prstGeom prst="ellipse">
              <a:avLst/>
            </a:prstGeom>
            <a:solidFill>
              <a:srgbClr val="044868"/>
            </a:solidFill>
            <a:ln w="19050">
              <a:solidFill>
                <a:srgbClr val="F9F9F9"/>
              </a:solidFill>
              <a:miter lim="800000"/>
              <a:headEnd/>
              <a:tailEnd/>
            </a:ln>
          </p:spPr>
          <p:txBody>
            <a:bodyPr lIns="45719" tIns="45719" rIns="45719" bIns="45719" anchor="ctr"/>
            <a:lstStyle/>
            <a:p>
              <a:pPr algn="ctr" hangingPunct="0">
                <a:defRPr/>
              </a:pPr>
              <a:endParaRPr lang="zh-CN" altLang="en-US" sz="2400">
                <a:solidFill>
                  <a:srgbClr val="FFFFFF"/>
                </a:solidFill>
                <a:cs typeface="+mn-cs"/>
              </a:endParaRPr>
            </a:p>
          </p:txBody>
        </p:sp>
        <p:sp>
          <p:nvSpPr>
            <p:cNvPr id="7" name="Shape 15"/>
            <p:cNvSpPr>
              <a:spLocks/>
            </p:cNvSpPr>
            <p:nvPr/>
          </p:nvSpPr>
          <p:spPr bwMode="auto">
            <a:xfrm>
              <a:off x="128587" y="66675"/>
              <a:ext cx="312738" cy="395287"/>
            </a:xfrm>
            <a:custGeom>
              <a:avLst/>
              <a:gdLst>
                <a:gd name="T0" fmla="*/ 156370 w 21600"/>
                <a:gd name="T1" fmla="*/ 197644 h 21600"/>
                <a:gd name="T2" fmla="*/ 156370 w 21600"/>
                <a:gd name="T3" fmla="*/ 197644 h 21600"/>
                <a:gd name="T4" fmla="*/ 156370 w 21600"/>
                <a:gd name="T5" fmla="*/ 197644 h 21600"/>
                <a:gd name="T6" fmla="*/ 156370 w 21600"/>
                <a:gd name="T7" fmla="*/ 197644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6191" y="9727"/>
                  </a:moveTo>
                  <a:lnTo>
                    <a:pt x="6236" y="9766"/>
                  </a:lnTo>
                  <a:lnTo>
                    <a:pt x="6314" y="9843"/>
                  </a:lnTo>
                  <a:lnTo>
                    <a:pt x="6395" y="9914"/>
                  </a:lnTo>
                  <a:lnTo>
                    <a:pt x="6563" y="10063"/>
                  </a:lnTo>
                  <a:lnTo>
                    <a:pt x="6734" y="10201"/>
                  </a:lnTo>
                  <a:lnTo>
                    <a:pt x="6918" y="10337"/>
                  </a:lnTo>
                  <a:lnTo>
                    <a:pt x="7102" y="10462"/>
                  </a:lnTo>
                  <a:lnTo>
                    <a:pt x="7298" y="10585"/>
                  </a:lnTo>
                  <a:lnTo>
                    <a:pt x="7498" y="10701"/>
                  </a:lnTo>
                  <a:lnTo>
                    <a:pt x="7698" y="10811"/>
                  </a:lnTo>
                  <a:lnTo>
                    <a:pt x="7911" y="10914"/>
                  </a:lnTo>
                  <a:lnTo>
                    <a:pt x="8123" y="11011"/>
                  </a:lnTo>
                  <a:lnTo>
                    <a:pt x="8348" y="11098"/>
                  </a:lnTo>
                  <a:lnTo>
                    <a:pt x="8568" y="11182"/>
                  </a:lnTo>
                  <a:lnTo>
                    <a:pt x="8797" y="11259"/>
                  </a:lnTo>
                  <a:lnTo>
                    <a:pt x="9026" y="11327"/>
                  </a:lnTo>
                  <a:lnTo>
                    <a:pt x="9262" y="11388"/>
                  </a:lnTo>
                  <a:lnTo>
                    <a:pt x="9499" y="11439"/>
                  </a:lnTo>
                  <a:lnTo>
                    <a:pt x="9446" y="11491"/>
                  </a:lnTo>
                  <a:lnTo>
                    <a:pt x="9397" y="11536"/>
                  </a:lnTo>
                  <a:lnTo>
                    <a:pt x="9352" y="11585"/>
                  </a:lnTo>
                  <a:lnTo>
                    <a:pt x="9303" y="11639"/>
                  </a:lnTo>
                  <a:lnTo>
                    <a:pt x="9266" y="11691"/>
                  </a:lnTo>
                  <a:lnTo>
                    <a:pt x="9226" y="11746"/>
                  </a:lnTo>
                  <a:lnTo>
                    <a:pt x="9189" y="11801"/>
                  </a:lnTo>
                  <a:lnTo>
                    <a:pt x="9156" y="11859"/>
                  </a:lnTo>
                  <a:lnTo>
                    <a:pt x="9132" y="11913"/>
                  </a:lnTo>
                  <a:lnTo>
                    <a:pt x="9107" y="11975"/>
                  </a:lnTo>
                  <a:lnTo>
                    <a:pt x="9083" y="12033"/>
                  </a:lnTo>
                  <a:lnTo>
                    <a:pt x="9066" y="12097"/>
                  </a:lnTo>
                  <a:lnTo>
                    <a:pt x="9054" y="12155"/>
                  </a:lnTo>
                  <a:lnTo>
                    <a:pt x="9038" y="12220"/>
                  </a:lnTo>
                  <a:lnTo>
                    <a:pt x="9034" y="12284"/>
                  </a:lnTo>
                  <a:lnTo>
                    <a:pt x="9030" y="12349"/>
                  </a:lnTo>
                  <a:lnTo>
                    <a:pt x="9034" y="12423"/>
                  </a:lnTo>
                  <a:lnTo>
                    <a:pt x="9042" y="12494"/>
                  </a:lnTo>
                  <a:lnTo>
                    <a:pt x="9058" y="12565"/>
                  </a:lnTo>
                  <a:lnTo>
                    <a:pt x="9075" y="12633"/>
                  </a:lnTo>
                  <a:lnTo>
                    <a:pt x="9095" y="12700"/>
                  </a:lnTo>
                  <a:lnTo>
                    <a:pt x="9119" y="12771"/>
                  </a:lnTo>
                  <a:lnTo>
                    <a:pt x="9152" y="12836"/>
                  </a:lnTo>
                  <a:lnTo>
                    <a:pt x="9185" y="12900"/>
                  </a:lnTo>
                  <a:lnTo>
                    <a:pt x="9230" y="12961"/>
                  </a:lnTo>
                  <a:lnTo>
                    <a:pt x="9271" y="13023"/>
                  </a:lnTo>
                  <a:lnTo>
                    <a:pt x="9315" y="13081"/>
                  </a:lnTo>
                  <a:lnTo>
                    <a:pt x="9369" y="13139"/>
                  </a:lnTo>
                  <a:lnTo>
                    <a:pt x="9422" y="13194"/>
                  </a:lnTo>
                  <a:lnTo>
                    <a:pt x="9479" y="13248"/>
                  </a:lnTo>
                  <a:lnTo>
                    <a:pt x="9544" y="13300"/>
                  </a:lnTo>
                  <a:lnTo>
                    <a:pt x="9605" y="13345"/>
                  </a:lnTo>
                  <a:lnTo>
                    <a:pt x="8646" y="19046"/>
                  </a:lnTo>
                  <a:lnTo>
                    <a:pt x="10986" y="20839"/>
                  </a:lnTo>
                  <a:lnTo>
                    <a:pt x="13256" y="19046"/>
                  </a:lnTo>
                  <a:lnTo>
                    <a:pt x="12297" y="13345"/>
                  </a:lnTo>
                  <a:lnTo>
                    <a:pt x="12366" y="13297"/>
                  </a:lnTo>
                  <a:lnTo>
                    <a:pt x="12423" y="13245"/>
                  </a:lnTo>
                  <a:lnTo>
                    <a:pt x="12485" y="13190"/>
                  </a:lnTo>
                  <a:lnTo>
                    <a:pt x="12538" y="13139"/>
                  </a:lnTo>
                  <a:lnTo>
                    <a:pt x="12587" y="13078"/>
                  </a:lnTo>
                  <a:lnTo>
                    <a:pt x="12636" y="13023"/>
                  </a:lnTo>
                  <a:lnTo>
                    <a:pt x="12681" y="12958"/>
                  </a:lnTo>
                  <a:lnTo>
                    <a:pt x="12717" y="12897"/>
                  </a:lnTo>
                  <a:lnTo>
                    <a:pt x="12750" y="12832"/>
                  </a:lnTo>
                  <a:lnTo>
                    <a:pt x="12787" y="12768"/>
                  </a:lnTo>
                  <a:lnTo>
                    <a:pt x="12811" y="12700"/>
                  </a:lnTo>
                  <a:lnTo>
                    <a:pt x="12832" y="12633"/>
                  </a:lnTo>
                  <a:lnTo>
                    <a:pt x="12848" y="12565"/>
                  </a:lnTo>
                  <a:lnTo>
                    <a:pt x="12860" y="12491"/>
                  </a:lnTo>
                  <a:lnTo>
                    <a:pt x="12869" y="12423"/>
                  </a:lnTo>
                  <a:lnTo>
                    <a:pt x="12869" y="12284"/>
                  </a:lnTo>
                  <a:lnTo>
                    <a:pt x="12864" y="12226"/>
                  </a:lnTo>
                  <a:lnTo>
                    <a:pt x="12856" y="12168"/>
                  </a:lnTo>
                  <a:lnTo>
                    <a:pt x="12844" y="12110"/>
                  </a:lnTo>
                  <a:lnTo>
                    <a:pt x="12828" y="12052"/>
                  </a:lnTo>
                  <a:lnTo>
                    <a:pt x="12811" y="11997"/>
                  </a:lnTo>
                  <a:lnTo>
                    <a:pt x="12791" y="11943"/>
                  </a:lnTo>
                  <a:lnTo>
                    <a:pt x="12762" y="11888"/>
                  </a:lnTo>
                  <a:lnTo>
                    <a:pt x="12734" y="11836"/>
                  </a:lnTo>
                  <a:lnTo>
                    <a:pt x="12705" y="11781"/>
                  </a:lnTo>
                  <a:lnTo>
                    <a:pt x="12672" y="11733"/>
                  </a:lnTo>
                  <a:lnTo>
                    <a:pt x="12640" y="11681"/>
                  </a:lnTo>
                  <a:lnTo>
                    <a:pt x="12595" y="11633"/>
                  </a:lnTo>
                  <a:lnTo>
                    <a:pt x="12558" y="11581"/>
                  </a:lnTo>
                  <a:lnTo>
                    <a:pt x="12513" y="11536"/>
                  </a:lnTo>
                  <a:lnTo>
                    <a:pt x="12472" y="11491"/>
                  </a:lnTo>
                  <a:lnTo>
                    <a:pt x="12701" y="11446"/>
                  </a:lnTo>
                  <a:lnTo>
                    <a:pt x="12934" y="11394"/>
                  </a:lnTo>
                  <a:lnTo>
                    <a:pt x="13163" y="11336"/>
                  </a:lnTo>
                  <a:lnTo>
                    <a:pt x="13391" y="11272"/>
                  </a:lnTo>
                  <a:lnTo>
                    <a:pt x="13612" y="11198"/>
                  </a:lnTo>
                  <a:lnTo>
                    <a:pt x="13832" y="11123"/>
                  </a:lnTo>
                  <a:lnTo>
                    <a:pt x="14045" y="11036"/>
                  </a:lnTo>
                  <a:lnTo>
                    <a:pt x="14257" y="10943"/>
                  </a:lnTo>
                  <a:lnTo>
                    <a:pt x="14461" y="10846"/>
                  </a:lnTo>
                  <a:lnTo>
                    <a:pt x="14661" y="10740"/>
                  </a:lnTo>
                  <a:lnTo>
                    <a:pt x="14861" y="10630"/>
                  </a:lnTo>
                  <a:lnTo>
                    <a:pt x="15049" y="10514"/>
                  </a:lnTo>
                  <a:lnTo>
                    <a:pt x="15237" y="10392"/>
                  </a:lnTo>
                  <a:lnTo>
                    <a:pt x="15413" y="10263"/>
                  </a:lnTo>
                  <a:lnTo>
                    <a:pt x="15584" y="10130"/>
                  </a:lnTo>
                  <a:lnTo>
                    <a:pt x="15756" y="9992"/>
                  </a:lnTo>
                  <a:lnTo>
                    <a:pt x="15801" y="9956"/>
                  </a:lnTo>
                  <a:lnTo>
                    <a:pt x="15850" y="9988"/>
                  </a:lnTo>
                  <a:lnTo>
                    <a:pt x="16168" y="10182"/>
                  </a:lnTo>
                  <a:lnTo>
                    <a:pt x="16475" y="10382"/>
                  </a:lnTo>
                  <a:lnTo>
                    <a:pt x="16777" y="10588"/>
                  </a:lnTo>
                  <a:lnTo>
                    <a:pt x="16932" y="10691"/>
                  </a:lnTo>
                  <a:lnTo>
                    <a:pt x="17075" y="10798"/>
                  </a:lnTo>
                  <a:lnTo>
                    <a:pt x="17218" y="10907"/>
                  </a:lnTo>
                  <a:lnTo>
                    <a:pt x="17361" y="11017"/>
                  </a:lnTo>
                  <a:lnTo>
                    <a:pt x="17504" y="11127"/>
                  </a:lnTo>
                  <a:lnTo>
                    <a:pt x="17643" y="11236"/>
                  </a:lnTo>
                  <a:lnTo>
                    <a:pt x="17777" y="11346"/>
                  </a:lnTo>
                  <a:lnTo>
                    <a:pt x="17912" y="11462"/>
                  </a:lnTo>
                  <a:lnTo>
                    <a:pt x="18047" y="11578"/>
                  </a:lnTo>
                  <a:lnTo>
                    <a:pt x="18178" y="11694"/>
                  </a:lnTo>
                  <a:lnTo>
                    <a:pt x="18304" y="11814"/>
                  </a:lnTo>
                  <a:lnTo>
                    <a:pt x="18431" y="11933"/>
                  </a:lnTo>
                  <a:lnTo>
                    <a:pt x="18553" y="12055"/>
                  </a:lnTo>
                  <a:lnTo>
                    <a:pt x="18676" y="12181"/>
                  </a:lnTo>
                  <a:lnTo>
                    <a:pt x="18794" y="12304"/>
                  </a:lnTo>
                  <a:lnTo>
                    <a:pt x="18913" y="12429"/>
                  </a:lnTo>
                  <a:lnTo>
                    <a:pt x="19031" y="12558"/>
                  </a:lnTo>
                  <a:lnTo>
                    <a:pt x="19252" y="12816"/>
                  </a:lnTo>
                  <a:lnTo>
                    <a:pt x="19362" y="12949"/>
                  </a:lnTo>
                  <a:lnTo>
                    <a:pt x="19468" y="13084"/>
                  </a:lnTo>
                  <a:lnTo>
                    <a:pt x="19570" y="13216"/>
                  </a:lnTo>
                  <a:lnTo>
                    <a:pt x="19672" y="13358"/>
                  </a:lnTo>
                  <a:lnTo>
                    <a:pt x="19770" y="13497"/>
                  </a:lnTo>
                  <a:lnTo>
                    <a:pt x="19868" y="13635"/>
                  </a:lnTo>
                  <a:lnTo>
                    <a:pt x="19962" y="13777"/>
                  </a:lnTo>
                  <a:lnTo>
                    <a:pt x="20056" y="13919"/>
                  </a:lnTo>
                  <a:lnTo>
                    <a:pt x="20142" y="14067"/>
                  </a:lnTo>
                  <a:lnTo>
                    <a:pt x="20232" y="14216"/>
                  </a:lnTo>
                  <a:lnTo>
                    <a:pt x="20314" y="14364"/>
                  </a:lnTo>
                  <a:lnTo>
                    <a:pt x="20399" y="14512"/>
                  </a:lnTo>
                  <a:lnTo>
                    <a:pt x="20477" y="14670"/>
                  </a:lnTo>
                  <a:lnTo>
                    <a:pt x="20555" y="14822"/>
                  </a:lnTo>
                  <a:lnTo>
                    <a:pt x="20628" y="14977"/>
                  </a:lnTo>
                  <a:lnTo>
                    <a:pt x="20702" y="15138"/>
                  </a:lnTo>
                  <a:lnTo>
                    <a:pt x="20767" y="15296"/>
                  </a:lnTo>
                  <a:lnTo>
                    <a:pt x="20836" y="15457"/>
                  </a:lnTo>
                  <a:lnTo>
                    <a:pt x="20898" y="15622"/>
                  </a:lnTo>
                  <a:lnTo>
                    <a:pt x="20963" y="15786"/>
                  </a:lnTo>
                  <a:lnTo>
                    <a:pt x="21020" y="15957"/>
                  </a:lnTo>
                  <a:lnTo>
                    <a:pt x="21073" y="16125"/>
                  </a:lnTo>
                  <a:lnTo>
                    <a:pt x="21130" y="16299"/>
                  </a:lnTo>
                  <a:lnTo>
                    <a:pt x="21179" y="16470"/>
                  </a:lnTo>
                  <a:lnTo>
                    <a:pt x="21228" y="16644"/>
                  </a:lnTo>
                  <a:lnTo>
                    <a:pt x="21273" y="16821"/>
                  </a:lnTo>
                  <a:lnTo>
                    <a:pt x="21318" y="17002"/>
                  </a:lnTo>
                  <a:lnTo>
                    <a:pt x="21355" y="17182"/>
                  </a:lnTo>
                  <a:lnTo>
                    <a:pt x="21396" y="17366"/>
                  </a:lnTo>
                  <a:lnTo>
                    <a:pt x="21428" y="17550"/>
                  </a:lnTo>
                  <a:lnTo>
                    <a:pt x="21457" y="17740"/>
                  </a:lnTo>
                  <a:lnTo>
                    <a:pt x="21486" y="17927"/>
                  </a:lnTo>
                  <a:lnTo>
                    <a:pt x="21510" y="18121"/>
                  </a:lnTo>
                  <a:lnTo>
                    <a:pt x="21531" y="18314"/>
                  </a:lnTo>
                  <a:lnTo>
                    <a:pt x="21555" y="18508"/>
                  </a:lnTo>
                  <a:lnTo>
                    <a:pt x="21571" y="18708"/>
                  </a:lnTo>
                  <a:lnTo>
                    <a:pt x="21584" y="18908"/>
                  </a:lnTo>
                  <a:lnTo>
                    <a:pt x="21596" y="19107"/>
                  </a:lnTo>
                  <a:lnTo>
                    <a:pt x="21600" y="19314"/>
                  </a:lnTo>
                  <a:lnTo>
                    <a:pt x="21600" y="19346"/>
                  </a:lnTo>
                  <a:lnTo>
                    <a:pt x="21567" y="19362"/>
                  </a:lnTo>
                  <a:lnTo>
                    <a:pt x="21269" y="19498"/>
                  </a:lnTo>
                  <a:lnTo>
                    <a:pt x="20967" y="19630"/>
                  </a:lnTo>
                  <a:lnTo>
                    <a:pt x="20665" y="19756"/>
                  </a:lnTo>
                  <a:lnTo>
                    <a:pt x="20358" y="19878"/>
                  </a:lnTo>
                  <a:lnTo>
                    <a:pt x="20048" y="19997"/>
                  </a:lnTo>
                  <a:lnTo>
                    <a:pt x="19738" y="20113"/>
                  </a:lnTo>
                  <a:lnTo>
                    <a:pt x="19423" y="20223"/>
                  </a:lnTo>
                  <a:lnTo>
                    <a:pt x="19109" y="20330"/>
                  </a:lnTo>
                  <a:lnTo>
                    <a:pt x="18794" y="20433"/>
                  </a:lnTo>
                  <a:lnTo>
                    <a:pt x="18476" y="20533"/>
                  </a:lnTo>
                  <a:lnTo>
                    <a:pt x="18157" y="20623"/>
                  </a:lnTo>
                  <a:lnTo>
                    <a:pt x="17835" y="20713"/>
                  </a:lnTo>
                  <a:lnTo>
                    <a:pt x="17508" y="20800"/>
                  </a:lnTo>
                  <a:lnTo>
                    <a:pt x="17181" y="20878"/>
                  </a:lnTo>
                  <a:lnTo>
                    <a:pt x="16854" y="20958"/>
                  </a:lnTo>
                  <a:lnTo>
                    <a:pt x="16528" y="21029"/>
                  </a:lnTo>
                  <a:lnTo>
                    <a:pt x="16197" y="21097"/>
                  </a:lnTo>
                  <a:lnTo>
                    <a:pt x="15862" y="21161"/>
                  </a:lnTo>
                  <a:lnTo>
                    <a:pt x="15531" y="21223"/>
                  </a:lnTo>
                  <a:lnTo>
                    <a:pt x="15200" y="21278"/>
                  </a:lnTo>
                  <a:lnTo>
                    <a:pt x="14866" y="21329"/>
                  </a:lnTo>
                  <a:lnTo>
                    <a:pt x="14527" y="21378"/>
                  </a:lnTo>
                  <a:lnTo>
                    <a:pt x="14188" y="21419"/>
                  </a:lnTo>
                  <a:lnTo>
                    <a:pt x="13853" y="21455"/>
                  </a:lnTo>
                  <a:lnTo>
                    <a:pt x="13514" y="21490"/>
                  </a:lnTo>
                  <a:lnTo>
                    <a:pt x="13171" y="21519"/>
                  </a:lnTo>
                  <a:lnTo>
                    <a:pt x="12832" y="21542"/>
                  </a:lnTo>
                  <a:lnTo>
                    <a:pt x="12489" y="21561"/>
                  </a:lnTo>
                  <a:lnTo>
                    <a:pt x="11803" y="21594"/>
                  </a:lnTo>
                  <a:lnTo>
                    <a:pt x="11460" y="21600"/>
                  </a:lnTo>
                  <a:lnTo>
                    <a:pt x="10749" y="21600"/>
                  </a:lnTo>
                  <a:lnTo>
                    <a:pt x="10381" y="21590"/>
                  </a:lnTo>
                  <a:lnTo>
                    <a:pt x="10014" y="21574"/>
                  </a:lnTo>
                  <a:lnTo>
                    <a:pt x="9650" y="21558"/>
                  </a:lnTo>
                  <a:lnTo>
                    <a:pt x="9287" y="21536"/>
                  </a:lnTo>
                  <a:lnTo>
                    <a:pt x="8923" y="21510"/>
                  </a:lnTo>
                  <a:lnTo>
                    <a:pt x="8560" y="21477"/>
                  </a:lnTo>
                  <a:lnTo>
                    <a:pt x="8201" y="21436"/>
                  </a:lnTo>
                  <a:lnTo>
                    <a:pt x="7837" y="21394"/>
                  </a:lnTo>
                  <a:lnTo>
                    <a:pt x="7478" y="21345"/>
                  </a:lnTo>
                  <a:lnTo>
                    <a:pt x="7122" y="21290"/>
                  </a:lnTo>
                  <a:lnTo>
                    <a:pt x="6763" y="21232"/>
                  </a:lnTo>
                  <a:lnTo>
                    <a:pt x="6408" y="21171"/>
                  </a:lnTo>
                  <a:lnTo>
                    <a:pt x="6052" y="21100"/>
                  </a:lnTo>
                  <a:lnTo>
                    <a:pt x="5701" y="21029"/>
                  </a:lnTo>
                  <a:lnTo>
                    <a:pt x="5354" y="20952"/>
                  </a:lnTo>
                  <a:lnTo>
                    <a:pt x="5003" y="20868"/>
                  </a:lnTo>
                  <a:lnTo>
                    <a:pt x="4656" y="20784"/>
                  </a:lnTo>
                  <a:lnTo>
                    <a:pt x="4313" y="20691"/>
                  </a:lnTo>
                  <a:lnTo>
                    <a:pt x="3970" y="20594"/>
                  </a:lnTo>
                  <a:lnTo>
                    <a:pt x="3631" y="20491"/>
                  </a:lnTo>
                  <a:lnTo>
                    <a:pt x="3292" y="20384"/>
                  </a:lnTo>
                  <a:lnTo>
                    <a:pt x="2957" y="20271"/>
                  </a:lnTo>
                  <a:lnTo>
                    <a:pt x="2618" y="20155"/>
                  </a:lnTo>
                  <a:lnTo>
                    <a:pt x="2287" y="20033"/>
                  </a:lnTo>
                  <a:lnTo>
                    <a:pt x="1960" y="19907"/>
                  </a:lnTo>
                  <a:lnTo>
                    <a:pt x="1634" y="19778"/>
                  </a:lnTo>
                  <a:lnTo>
                    <a:pt x="1307" y="19643"/>
                  </a:lnTo>
                  <a:lnTo>
                    <a:pt x="984" y="19504"/>
                  </a:lnTo>
                  <a:lnTo>
                    <a:pt x="666" y="19362"/>
                  </a:lnTo>
                  <a:lnTo>
                    <a:pt x="351" y="19211"/>
                  </a:lnTo>
                  <a:lnTo>
                    <a:pt x="37" y="19056"/>
                  </a:lnTo>
                  <a:lnTo>
                    <a:pt x="0" y="19188"/>
                  </a:lnTo>
                  <a:lnTo>
                    <a:pt x="0" y="19007"/>
                  </a:lnTo>
                  <a:lnTo>
                    <a:pt x="12" y="18801"/>
                  </a:lnTo>
                  <a:lnTo>
                    <a:pt x="29" y="18595"/>
                  </a:lnTo>
                  <a:lnTo>
                    <a:pt x="45" y="18388"/>
                  </a:lnTo>
                  <a:lnTo>
                    <a:pt x="69" y="18192"/>
                  </a:lnTo>
                  <a:lnTo>
                    <a:pt x="90" y="17992"/>
                  </a:lnTo>
                  <a:lnTo>
                    <a:pt x="118" y="17792"/>
                  </a:lnTo>
                  <a:lnTo>
                    <a:pt x="151" y="17602"/>
                  </a:lnTo>
                  <a:lnTo>
                    <a:pt x="184" y="17408"/>
                  </a:lnTo>
                  <a:lnTo>
                    <a:pt x="221" y="17218"/>
                  </a:lnTo>
                  <a:lnTo>
                    <a:pt x="257" y="17031"/>
                  </a:lnTo>
                  <a:lnTo>
                    <a:pt x="302" y="16844"/>
                  </a:lnTo>
                  <a:lnTo>
                    <a:pt x="347" y="16663"/>
                  </a:lnTo>
                  <a:lnTo>
                    <a:pt x="392" y="16479"/>
                  </a:lnTo>
                  <a:lnTo>
                    <a:pt x="449" y="16302"/>
                  </a:lnTo>
                  <a:lnTo>
                    <a:pt x="498" y="16125"/>
                  </a:lnTo>
                  <a:lnTo>
                    <a:pt x="555" y="15951"/>
                  </a:lnTo>
                  <a:lnTo>
                    <a:pt x="617" y="15776"/>
                  </a:lnTo>
                  <a:lnTo>
                    <a:pt x="678" y="15609"/>
                  </a:lnTo>
                  <a:lnTo>
                    <a:pt x="743" y="15438"/>
                  </a:lnTo>
                  <a:lnTo>
                    <a:pt x="809" y="15273"/>
                  </a:lnTo>
                  <a:lnTo>
                    <a:pt x="882" y="15106"/>
                  </a:lnTo>
                  <a:lnTo>
                    <a:pt x="952" y="14945"/>
                  </a:lnTo>
                  <a:lnTo>
                    <a:pt x="1029" y="14787"/>
                  </a:lnTo>
                  <a:lnTo>
                    <a:pt x="1107" y="14625"/>
                  </a:lnTo>
                  <a:lnTo>
                    <a:pt x="1188" y="14471"/>
                  </a:lnTo>
                  <a:lnTo>
                    <a:pt x="1270" y="14319"/>
                  </a:lnTo>
                  <a:lnTo>
                    <a:pt x="1356" y="14164"/>
                  </a:lnTo>
                  <a:lnTo>
                    <a:pt x="1442" y="14013"/>
                  </a:lnTo>
                  <a:lnTo>
                    <a:pt x="1536" y="13864"/>
                  </a:lnTo>
                  <a:lnTo>
                    <a:pt x="1629" y="13719"/>
                  </a:lnTo>
                  <a:lnTo>
                    <a:pt x="1723" y="13574"/>
                  </a:lnTo>
                  <a:lnTo>
                    <a:pt x="1821" y="13432"/>
                  </a:lnTo>
                  <a:lnTo>
                    <a:pt x="1924" y="13290"/>
                  </a:lnTo>
                  <a:lnTo>
                    <a:pt x="2026" y="13152"/>
                  </a:lnTo>
                  <a:lnTo>
                    <a:pt x="2132" y="13016"/>
                  </a:lnTo>
                  <a:lnTo>
                    <a:pt x="2238" y="12878"/>
                  </a:lnTo>
                  <a:lnTo>
                    <a:pt x="2348" y="12742"/>
                  </a:lnTo>
                  <a:lnTo>
                    <a:pt x="2459" y="12613"/>
                  </a:lnTo>
                  <a:lnTo>
                    <a:pt x="2577" y="12481"/>
                  </a:lnTo>
                  <a:lnTo>
                    <a:pt x="2695" y="12355"/>
                  </a:lnTo>
                  <a:lnTo>
                    <a:pt x="2814" y="12226"/>
                  </a:lnTo>
                  <a:lnTo>
                    <a:pt x="2932" y="12104"/>
                  </a:lnTo>
                  <a:lnTo>
                    <a:pt x="3059" y="11978"/>
                  </a:lnTo>
                  <a:lnTo>
                    <a:pt x="3185" y="11859"/>
                  </a:lnTo>
                  <a:lnTo>
                    <a:pt x="3312" y="11739"/>
                  </a:lnTo>
                  <a:lnTo>
                    <a:pt x="3443" y="11620"/>
                  </a:lnTo>
                  <a:lnTo>
                    <a:pt x="3578" y="11504"/>
                  </a:lnTo>
                  <a:lnTo>
                    <a:pt x="3712" y="11388"/>
                  </a:lnTo>
                  <a:lnTo>
                    <a:pt x="3843" y="11275"/>
                  </a:lnTo>
                  <a:lnTo>
                    <a:pt x="3986" y="11162"/>
                  </a:lnTo>
                  <a:lnTo>
                    <a:pt x="4125" y="11053"/>
                  </a:lnTo>
                  <a:lnTo>
                    <a:pt x="4268" y="10943"/>
                  </a:lnTo>
                  <a:lnTo>
                    <a:pt x="4415" y="10836"/>
                  </a:lnTo>
                  <a:lnTo>
                    <a:pt x="4562" y="10730"/>
                  </a:lnTo>
                  <a:lnTo>
                    <a:pt x="4709" y="10627"/>
                  </a:lnTo>
                  <a:lnTo>
                    <a:pt x="4860" y="10524"/>
                  </a:lnTo>
                  <a:lnTo>
                    <a:pt x="5015" y="10424"/>
                  </a:lnTo>
                  <a:lnTo>
                    <a:pt x="5166" y="10324"/>
                  </a:lnTo>
                  <a:lnTo>
                    <a:pt x="5325" y="10227"/>
                  </a:lnTo>
                  <a:lnTo>
                    <a:pt x="5489" y="10130"/>
                  </a:lnTo>
                  <a:lnTo>
                    <a:pt x="5807" y="9937"/>
                  </a:lnTo>
                  <a:lnTo>
                    <a:pt x="6138" y="9756"/>
                  </a:lnTo>
                  <a:lnTo>
                    <a:pt x="6191" y="9727"/>
                  </a:lnTo>
                  <a:close/>
                  <a:moveTo>
                    <a:pt x="10796" y="0"/>
                  </a:moveTo>
                  <a:lnTo>
                    <a:pt x="11131" y="0"/>
                  </a:lnTo>
                  <a:lnTo>
                    <a:pt x="11294" y="6"/>
                  </a:lnTo>
                  <a:lnTo>
                    <a:pt x="11457" y="13"/>
                  </a:lnTo>
                  <a:lnTo>
                    <a:pt x="11617" y="26"/>
                  </a:lnTo>
                  <a:lnTo>
                    <a:pt x="11780" y="39"/>
                  </a:lnTo>
                  <a:lnTo>
                    <a:pt x="11939" y="58"/>
                  </a:lnTo>
                  <a:lnTo>
                    <a:pt x="12094" y="81"/>
                  </a:lnTo>
                  <a:lnTo>
                    <a:pt x="12254" y="103"/>
                  </a:lnTo>
                  <a:lnTo>
                    <a:pt x="12409" y="129"/>
                  </a:lnTo>
                  <a:lnTo>
                    <a:pt x="12560" y="158"/>
                  </a:lnTo>
                  <a:lnTo>
                    <a:pt x="12715" y="194"/>
                  </a:lnTo>
                  <a:lnTo>
                    <a:pt x="12866" y="226"/>
                  </a:lnTo>
                  <a:lnTo>
                    <a:pt x="13013" y="265"/>
                  </a:lnTo>
                  <a:lnTo>
                    <a:pt x="13164" y="307"/>
                  </a:lnTo>
                  <a:lnTo>
                    <a:pt x="13307" y="352"/>
                  </a:lnTo>
                  <a:lnTo>
                    <a:pt x="13454" y="400"/>
                  </a:lnTo>
                  <a:lnTo>
                    <a:pt x="13597" y="449"/>
                  </a:lnTo>
                  <a:lnTo>
                    <a:pt x="13740" y="497"/>
                  </a:lnTo>
                  <a:lnTo>
                    <a:pt x="13879" y="555"/>
                  </a:lnTo>
                  <a:lnTo>
                    <a:pt x="14013" y="610"/>
                  </a:lnTo>
                  <a:lnTo>
                    <a:pt x="14152" y="671"/>
                  </a:lnTo>
                  <a:lnTo>
                    <a:pt x="14283" y="733"/>
                  </a:lnTo>
                  <a:lnTo>
                    <a:pt x="14414" y="801"/>
                  </a:lnTo>
                  <a:lnTo>
                    <a:pt x="14544" y="868"/>
                  </a:lnTo>
                  <a:lnTo>
                    <a:pt x="14667" y="936"/>
                  </a:lnTo>
                  <a:lnTo>
                    <a:pt x="14793" y="1007"/>
                  </a:lnTo>
                  <a:lnTo>
                    <a:pt x="14916" y="1081"/>
                  </a:lnTo>
                  <a:lnTo>
                    <a:pt x="15038" y="1159"/>
                  </a:lnTo>
                  <a:lnTo>
                    <a:pt x="15157" y="1236"/>
                  </a:lnTo>
                  <a:lnTo>
                    <a:pt x="15267" y="1317"/>
                  </a:lnTo>
                  <a:lnTo>
                    <a:pt x="15381" y="1401"/>
                  </a:lnTo>
                  <a:lnTo>
                    <a:pt x="15492" y="1485"/>
                  </a:lnTo>
                  <a:lnTo>
                    <a:pt x="15602" y="1575"/>
                  </a:lnTo>
                  <a:lnTo>
                    <a:pt x="15704" y="1659"/>
                  </a:lnTo>
                  <a:lnTo>
                    <a:pt x="15806" y="1753"/>
                  </a:lnTo>
                  <a:lnTo>
                    <a:pt x="15908" y="1847"/>
                  </a:lnTo>
                  <a:lnTo>
                    <a:pt x="16002" y="1940"/>
                  </a:lnTo>
                  <a:lnTo>
                    <a:pt x="16096" y="2034"/>
                  </a:lnTo>
                  <a:lnTo>
                    <a:pt x="16190" y="2134"/>
                  </a:lnTo>
                  <a:lnTo>
                    <a:pt x="16276" y="2234"/>
                  </a:lnTo>
                  <a:lnTo>
                    <a:pt x="16361" y="2337"/>
                  </a:lnTo>
                  <a:lnTo>
                    <a:pt x="16439" y="2441"/>
                  </a:lnTo>
                  <a:lnTo>
                    <a:pt x="16521" y="2547"/>
                  </a:lnTo>
                  <a:lnTo>
                    <a:pt x="16594" y="2654"/>
                  </a:lnTo>
                  <a:lnTo>
                    <a:pt x="16672" y="2763"/>
                  </a:lnTo>
                  <a:lnTo>
                    <a:pt x="16737" y="2873"/>
                  </a:lnTo>
                  <a:lnTo>
                    <a:pt x="16806" y="2980"/>
                  </a:lnTo>
                  <a:lnTo>
                    <a:pt x="16868" y="3093"/>
                  </a:lnTo>
                  <a:lnTo>
                    <a:pt x="16929" y="3209"/>
                  </a:lnTo>
                  <a:lnTo>
                    <a:pt x="16982" y="3325"/>
                  </a:lnTo>
                  <a:lnTo>
                    <a:pt x="17031" y="3441"/>
                  </a:lnTo>
                  <a:lnTo>
                    <a:pt x="17084" y="3561"/>
                  </a:lnTo>
                  <a:lnTo>
                    <a:pt x="17129" y="3680"/>
                  </a:lnTo>
                  <a:lnTo>
                    <a:pt x="17170" y="3800"/>
                  </a:lnTo>
                  <a:lnTo>
                    <a:pt x="17207" y="3922"/>
                  </a:lnTo>
                  <a:lnTo>
                    <a:pt x="17243" y="4045"/>
                  </a:lnTo>
                  <a:lnTo>
                    <a:pt x="17272" y="4171"/>
                  </a:lnTo>
                  <a:lnTo>
                    <a:pt x="17296" y="4297"/>
                  </a:lnTo>
                  <a:lnTo>
                    <a:pt x="17317" y="4423"/>
                  </a:lnTo>
                  <a:lnTo>
                    <a:pt x="17337" y="4549"/>
                  </a:lnTo>
                  <a:lnTo>
                    <a:pt x="17349" y="4675"/>
                  </a:lnTo>
                  <a:lnTo>
                    <a:pt x="17362" y="4804"/>
                  </a:lnTo>
                  <a:lnTo>
                    <a:pt x="17370" y="4933"/>
                  </a:lnTo>
                  <a:lnTo>
                    <a:pt x="17374" y="5065"/>
                  </a:lnTo>
                  <a:lnTo>
                    <a:pt x="17370" y="5217"/>
                  </a:lnTo>
                  <a:lnTo>
                    <a:pt x="17358" y="5375"/>
                  </a:lnTo>
                  <a:lnTo>
                    <a:pt x="17341" y="5527"/>
                  </a:lnTo>
                  <a:lnTo>
                    <a:pt x="17325" y="5675"/>
                  </a:lnTo>
                  <a:lnTo>
                    <a:pt x="17300" y="5827"/>
                  </a:lnTo>
                  <a:lnTo>
                    <a:pt x="17268" y="5976"/>
                  </a:lnTo>
                  <a:lnTo>
                    <a:pt x="17231" y="6124"/>
                  </a:lnTo>
                  <a:lnTo>
                    <a:pt x="17186" y="6266"/>
                  </a:lnTo>
                  <a:lnTo>
                    <a:pt x="17141" y="6415"/>
                  </a:lnTo>
                  <a:lnTo>
                    <a:pt x="17088" y="6557"/>
                  </a:lnTo>
                  <a:lnTo>
                    <a:pt x="17031" y="6696"/>
                  </a:lnTo>
                  <a:lnTo>
                    <a:pt x="16970" y="6834"/>
                  </a:lnTo>
                  <a:lnTo>
                    <a:pt x="16900" y="6970"/>
                  </a:lnTo>
                  <a:lnTo>
                    <a:pt x="16827" y="7106"/>
                  </a:lnTo>
                  <a:lnTo>
                    <a:pt x="16749" y="7241"/>
                  </a:lnTo>
                  <a:lnTo>
                    <a:pt x="16672" y="7370"/>
                  </a:lnTo>
                  <a:lnTo>
                    <a:pt x="16582" y="7499"/>
                  </a:lnTo>
                  <a:lnTo>
                    <a:pt x="16492" y="7625"/>
                  </a:lnTo>
                  <a:lnTo>
                    <a:pt x="16398" y="7748"/>
                  </a:lnTo>
                  <a:lnTo>
                    <a:pt x="16296" y="7871"/>
                  </a:lnTo>
                  <a:lnTo>
                    <a:pt x="16194" y="7990"/>
                  </a:lnTo>
                  <a:lnTo>
                    <a:pt x="16084" y="8106"/>
                  </a:lnTo>
                  <a:lnTo>
                    <a:pt x="15973" y="8223"/>
                  </a:lnTo>
                  <a:lnTo>
                    <a:pt x="15855" y="8332"/>
                  </a:lnTo>
                  <a:lnTo>
                    <a:pt x="15741" y="8442"/>
                  </a:lnTo>
                  <a:lnTo>
                    <a:pt x="15614" y="8549"/>
                  </a:lnTo>
                  <a:lnTo>
                    <a:pt x="15487" y="8652"/>
                  </a:lnTo>
                  <a:lnTo>
                    <a:pt x="15353" y="8749"/>
                  </a:lnTo>
                  <a:lnTo>
                    <a:pt x="15218" y="8849"/>
                  </a:lnTo>
                  <a:lnTo>
                    <a:pt x="15079" y="8943"/>
                  </a:lnTo>
                  <a:lnTo>
                    <a:pt x="14940" y="9036"/>
                  </a:lnTo>
                  <a:lnTo>
                    <a:pt x="14793" y="9123"/>
                  </a:lnTo>
                  <a:lnTo>
                    <a:pt x="14593" y="9240"/>
                  </a:lnTo>
                  <a:lnTo>
                    <a:pt x="14381" y="9349"/>
                  </a:lnTo>
                  <a:lnTo>
                    <a:pt x="14165" y="9449"/>
                  </a:lnTo>
                  <a:lnTo>
                    <a:pt x="13948" y="9546"/>
                  </a:lnTo>
                  <a:lnTo>
                    <a:pt x="13719" y="9637"/>
                  </a:lnTo>
                  <a:lnTo>
                    <a:pt x="13487" y="9721"/>
                  </a:lnTo>
                  <a:lnTo>
                    <a:pt x="13376" y="9759"/>
                  </a:lnTo>
                  <a:lnTo>
                    <a:pt x="13254" y="9795"/>
                  </a:lnTo>
                  <a:lnTo>
                    <a:pt x="13136" y="9834"/>
                  </a:lnTo>
                  <a:lnTo>
                    <a:pt x="13013" y="9866"/>
                  </a:lnTo>
                  <a:lnTo>
                    <a:pt x="12891" y="9895"/>
                  </a:lnTo>
                  <a:lnTo>
                    <a:pt x="12772" y="9924"/>
                  </a:lnTo>
                  <a:lnTo>
                    <a:pt x="12650" y="9956"/>
                  </a:lnTo>
                  <a:lnTo>
                    <a:pt x="12523" y="9979"/>
                  </a:lnTo>
                  <a:lnTo>
                    <a:pt x="12397" y="10005"/>
                  </a:lnTo>
                  <a:lnTo>
                    <a:pt x="12270" y="10024"/>
                  </a:lnTo>
                  <a:lnTo>
                    <a:pt x="12143" y="10043"/>
                  </a:lnTo>
                  <a:lnTo>
                    <a:pt x="12017" y="10066"/>
                  </a:lnTo>
                  <a:lnTo>
                    <a:pt x="11890" y="10079"/>
                  </a:lnTo>
                  <a:lnTo>
                    <a:pt x="11760" y="10095"/>
                  </a:lnTo>
                  <a:lnTo>
                    <a:pt x="11629" y="10105"/>
                  </a:lnTo>
                  <a:lnTo>
                    <a:pt x="11494" y="10114"/>
                  </a:lnTo>
                  <a:lnTo>
                    <a:pt x="11363" y="10121"/>
                  </a:lnTo>
                  <a:lnTo>
                    <a:pt x="11229" y="10127"/>
                  </a:lnTo>
                  <a:lnTo>
                    <a:pt x="11094" y="10131"/>
                  </a:lnTo>
                  <a:lnTo>
                    <a:pt x="10808" y="10131"/>
                  </a:lnTo>
                  <a:lnTo>
                    <a:pt x="10653" y="10124"/>
                  </a:lnTo>
                  <a:lnTo>
                    <a:pt x="10498" y="10118"/>
                  </a:lnTo>
                  <a:lnTo>
                    <a:pt x="10347" y="10108"/>
                  </a:lnTo>
                  <a:lnTo>
                    <a:pt x="10196" y="10095"/>
                  </a:lnTo>
                  <a:lnTo>
                    <a:pt x="10049" y="10082"/>
                  </a:lnTo>
                  <a:lnTo>
                    <a:pt x="9898" y="10063"/>
                  </a:lnTo>
                  <a:lnTo>
                    <a:pt x="9751" y="10040"/>
                  </a:lnTo>
                  <a:lnTo>
                    <a:pt x="9604" y="10018"/>
                  </a:lnTo>
                  <a:lnTo>
                    <a:pt x="9457" y="9992"/>
                  </a:lnTo>
                  <a:lnTo>
                    <a:pt x="9314" y="9963"/>
                  </a:lnTo>
                  <a:lnTo>
                    <a:pt x="9171" y="9930"/>
                  </a:lnTo>
                  <a:lnTo>
                    <a:pt x="9032" y="9895"/>
                  </a:lnTo>
                  <a:lnTo>
                    <a:pt x="8889" y="9859"/>
                  </a:lnTo>
                  <a:lnTo>
                    <a:pt x="8754" y="9824"/>
                  </a:lnTo>
                  <a:lnTo>
                    <a:pt x="8620" y="9779"/>
                  </a:lnTo>
                  <a:lnTo>
                    <a:pt x="8481" y="9737"/>
                  </a:lnTo>
                  <a:lnTo>
                    <a:pt x="8346" y="9688"/>
                  </a:lnTo>
                  <a:lnTo>
                    <a:pt x="8215" y="9640"/>
                  </a:lnTo>
                  <a:lnTo>
                    <a:pt x="8085" y="9591"/>
                  </a:lnTo>
                  <a:lnTo>
                    <a:pt x="7954" y="9537"/>
                  </a:lnTo>
                  <a:lnTo>
                    <a:pt x="7827" y="9485"/>
                  </a:lnTo>
                  <a:lnTo>
                    <a:pt x="7705" y="9424"/>
                  </a:lnTo>
                  <a:lnTo>
                    <a:pt x="7578" y="9365"/>
                  </a:lnTo>
                  <a:lnTo>
                    <a:pt x="7456" y="9304"/>
                  </a:lnTo>
                  <a:lnTo>
                    <a:pt x="7337" y="9240"/>
                  </a:lnTo>
                  <a:lnTo>
                    <a:pt x="7215" y="9175"/>
                  </a:lnTo>
                  <a:lnTo>
                    <a:pt x="7101" y="9104"/>
                  </a:lnTo>
                  <a:lnTo>
                    <a:pt x="6990" y="9036"/>
                  </a:lnTo>
                  <a:lnTo>
                    <a:pt x="6876" y="8962"/>
                  </a:lnTo>
                  <a:lnTo>
                    <a:pt x="6766" y="8891"/>
                  </a:lnTo>
                  <a:lnTo>
                    <a:pt x="6656" y="8813"/>
                  </a:lnTo>
                  <a:lnTo>
                    <a:pt x="6537" y="8726"/>
                  </a:lnTo>
                  <a:lnTo>
                    <a:pt x="6309" y="8545"/>
                  </a:lnTo>
                  <a:lnTo>
                    <a:pt x="6194" y="8449"/>
                  </a:lnTo>
                  <a:lnTo>
                    <a:pt x="6092" y="8352"/>
                  </a:lnTo>
                  <a:lnTo>
                    <a:pt x="5986" y="8252"/>
                  </a:lnTo>
                  <a:lnTo>
                    <a:pt x="5884" y="8148"/>
                  </a:lnTo>
                  <a:lnTo>
                    <a:pt x="5786" y="8045"/>
                  </a:lnTo>
                  <a:lnTo>
                    <a:pt x="5692" y="7942"/>
                  </a:lnTo>
                  <a:lnTo>
                    <a:pt x="5598" y="7832"/>
                  </a:lnTo>
                  <a:lnTo>
                    <a:pt x="5512" y="7722"/>
                  </a:lnTo>
                  <a:lnTo>
                    <a:pt x="5427" y="7612"/>
                  </a:lnTo>
                  <a:lnTo>
                    <a:pt x="5345" y="7499"/>
                  </a:lnTo>
                  <a:lnTo>
                    <a:pt x="5267" y="7383"/>
                  </a:lnTo>
                  <a:lnTo>
                    <a:pt x="5194" y="7267"/>
                  </a:lnTo>
                  <a:lnTo>
                    <a:pt x="5124" y="7148"/>
                  </a:lnTo>
                  <a:lnTo>
                    <a:pt x="5059" y="7028"/>
                  </a:lnTo>
                  <a:lnTo>
                    <a:pt x="4994" y="6905"/>
                  </a:lnTo>
                  <a:lnTo>
                    <a:pt x="4937" y="6783"/>
                  </a:lnTo>
                  <a:lnTo>
                    <a:pt x="4883" y="6660"/>
                  </a:lnTo>
                  <a:lnTo>
                    <a:pt x="4830" y="6534"/>
                  </a:lnTo>
                  <a:lnTo>
                    <a:pt x="4785" y="6405"/>
                  </a:lnTo>
                  <a:lnTo>
                    <a:pt x="4745" y="6276"/>
                  </a:lnTo>
                  <a:lnTo>
                    <a:pt x="4700" y="6144"/>
                  </a:lnTo>
                  <a:lnTo>
                    <a:pt x="4667" y="6014"/>
                  </a:lnTo>
                  <a:lnTo>
                    <a:pt x="4639" y="5882"/>
                  </a:lnTo>
                  <a:lnTo>
                    <a:pt x="4614" y="5750"/>
                  </a:lnTo>
                  <a:lnTo>
                    <a:pt x="4594" y="5614"/>
                  </a:lnTo>
                  <a:lnTo>
                    <a:pt x="4573" y="5479"/>
                  </a:lnTo>
                  <a:lnTo>
                    <a:pt x="4561" y="5340"/>
                  </a:lnTo>
                  <a:lnTo>
                    <a:pt x="4557" y="5201"/>
                  </a:lnTo>
                  <a:lnTo>
                    <a:pt x="4553" y="5065"/>
                  </a:lnTo>
                  <a:lnTo>
                    <a:pt x="4557" y="4933"/>
                  </a:lnTo>
                  <a:lnTo>
                    <a:pt x="4561" y="4804"/>
                  </a:lnTo>
                  <a:lnTo>
                    <a:pt x="4573" y="4675"/>
                  </a:lnTo>
                  <a:lnTo>
                    <a:pt x="4590" y="4549"/>
                  </a:lnTo>
                  <a:lnTo>
                    <a:pt x="4606" y="4420"/>
                  </a:lnTo>
                  <a:lnTo>
                    <a:pt x="4630" y="4294"/>
                  </a:lnTo>
                  <a:lnTo>
                    <a:pt x="4655" y="4171"/>
                  </a:lnTo>
                  <a:lnTo>
                    <a:pt x="4683" y="4042"/>
                  </a:lnTo>
                  <a:lnTo>
                    <a:pt x="4716" y="3919"/>
                  </a:lnTo>
                  <a:lnTo>
                    <a:pt x="4757" y="3800"/>
                  </a:lnTo>
                  <a:lnTo>
                    <a:pt x="4798" y="3677"/>
                  </a:lnTo>
                  <a:lnTo>
                    <a:pt x="4843" y="3558"/>
                  </a:lnTo>
                  <a:lnTo>
                    <a:pt x="4896" y="3441"/>
                  </a:lnTo>
                  <a:lnTo>
                    <a:pt x="4945" y="3322"/>
                  </a:lnTo>
                  <a:lnTo>
                    <a:pt x="4998" y="3209"/>
                  </a:lnTo>
                  <a:lnTo>
                    <a:pt x="5059" y="3093"/>
                  </a:lnTo>
                  <a:lnTo>
                    <a:pt x="5120" y="2980"/>
                  </a:lnTo>
                  <a:lnTo>
                    <a:pt x="5190" y="2873"/>
                  </a:lnTo>
                  <a:lnTo>
                    <a:pt x="5255" y="2760"/>
                  </a:lnTo>
                  <a:lnTo>
                    <a:pt x="5333" y="2654"/>
                  </a:lnTo>
                  <a:lnTo>
                    <a:pt x="5406" y="2547"/>
                  </a:lnTo>
                  <a:lnTo>
                    <a:pt x="5488" y="2441"/>
                  </a:lnTo>
                  <a:lnTo>
                    <a:pt x="5565" y="2337"/>
                  </a:lnTo>
                  <a:lnTo>
                    <a:pt x="5651" y="2234"/>
                  </a:lnTo>
                  <a:lnTo>
                    <a:pt x="5737" y="2134"/>
                  </a:lnTo>
                  <a:lnTo>
                    <a:pt x="5831" y="2034"/>
                  </a:lnTo>
                  <a:lnTo>
                    <a:pt x="5925" y="1940"/>
                  </a:lnTo>
                  <a:lnTo>
                    <a:pt x="6019" y="1843"/>
                  </a:lnTo>
                  <a:lnTo>
                    <a:pt x="6121" y="1750"/>
                  </a:lnTo>
                  <a:lnTo>
                    <a:pt x="6223" y="1659"/>
                  </a:lnTo>
                  <a:lnTo>
                    <a:pt x="6325" y="1569"/>
                  </a:lnTo>
                  <a:lnTo>
                    <a:pt x="6435" y="1485"/>
                  </a:lnTo>
                  <a:lnTo>
                    <a:pt x="6545" y="1398"/>
                  </a:lnTo>
                  <a:lnTo>
                    <a:pt x="6656" y="1314"/>
                  </a:lnTo>
                  <a:lnTo>
                    <a:pt x="6770" y="1236"/>
                  </a:lnTo>
                  <a:lnTo>
                    <a:pt x="6888" y="1156"/>
                  </a:lnTo>
                  <a:lnTo>
                    <a:pt x="7011" y="1078"/>
                  </a:lnTo>
                  <a:lnTo>
                    <a:pt x="7133" y="1007"/>
                  </a:lnTo>
                  <a:lnTo>
                    <a:pt x="7260" y="936"/>
                  </a:lnTo>
                  <a:lnTo>
                    <a:pt x="7382" y="868"/>
                  </a:lnTo>
                  <a:lnTo>
                    <a:pt x="7513" y="797"/>
                  </a:lnTo>
                  <a:lnTo>
                    <a:pt x="7644" y="733"/>
                  </a:lnTo>
                  <a:lnTo>
                    <a:pt x="7778" y="671"/>
                  </a:lnTo>
                  <a:lnTo>
                    <a:pt x="7913" y="610"/>
                  </a:lnTo>
                  <a:lnTo>
                    <a:pt x="8048" y="555"/>
                  </a:lnTo>
                  <a:lnTo>
                    <a:pt x="8191" y="497"/>
                  </a:lnTo>
                  <a:lnTo>
                    <a:pt x="8330" y="449"/>
                  </a:lnTo>
                  <a:lnTo>
                    <a:pt x="8473" y="400"/>
                  </a:lnTo>
                  <a:lnTo>
                    <a:pt x="8620" y="352"/>
                  </a:lnTo>
                  <a:lnTo>
                    <a:pt x="8763" y="307"/>
                  </a:lnTo>
                  <a:lnTo>
                    <a:pt x="8914" y="265"/>
                  </a:lnTo>
                  <a:lnTo>
                    <a:pt x="9061" y="226"/>
                  </a:lnTo>
                  <a:lnTo>
                    <a:pt x="9212" y="194"/>
                  </a:lnTo>
                  <a:lnTo>
                    <a:pt x="9367" y="158"/>
                  </a:lnTo>
                  <a:lnTo>
                    <a:pt x="9518" y="129"/>
                  </a:lnTo>
                  <a:lnTo>
                    <a:pt x="9673" y="103"/>
                  </a:lnTo>
                  <a:lnTo>
                    <a:pt x="9832" y="77"/>
                  </a:lnTo>
                  <a:lnTo>
                    <a:pt x="9987" y="58"/>
                  </a:lnTo>
                  <a:lnTo>
                    <a:pt x="10147" y="39"/>
                  </a:lnTo>
                  <a:lnTo>
                    <a:pt x="10310" y="26"/>
                  </a:lnTo>
                  <a:lnTo>
                    <a:pt x="10469" y="13"/>
                  </a:lnTo>
                  <a:lnTo>
                    <a:pt x="10633" y="6"/>
                  </a:lnTo>
                  <a:lnTo>
                    <a:pt x="10796" y="0"/>
                  </a:lnTo>
                  <a:close/>
                </a:path>
              </a:pathLst>
            </a:custGeom>
            <a:solidFill>
              <a:srgbClr val="F7F7F7"/>
            </a:solidFill>
            <a:ln w="12700" cap="flat">
              <a:noFill/>
              <a:miter lim="400000"/>
              <a:headEnd/>
              <a:tailEnd/>
            </a:ln>
          </p:spPr>
          <p:txBody>
            <a:bodyPr lIns="45719" tIns="45719" rIns="45719" bIns="45719" anchor="ctr"/>
            <a:lstStyle/>
            <a:p>
              <a:pPr>
                <a:defRPr/>
              </a:pPr>
              <a:endParaRPr lang="zh-CN" altLang="en-US">
                <a:ea typeface="+mn-ea"/>
                <a:cs typeface="+mn-cs"/>
              </a:endParaRPr>
            </a:p>
          </p:txBody>
        </p:sp>
      </p:grpSp>
      <p:grpSp>
        <p:nvGrpSpPr>
          <p:cNvPr id="8" name="Group 19"/>
          <p:cNvGrpSpPr>
            <a:grpSpLocks/>
          </p:cNvGrpSpPr>
          <p:nvPr/>
        </p:nvGrpSpPr>
        <p:grpSpPr bwMode="auto">
          <a:xfrm>
            <a:off x="3654425" y="3440113"/>
            <a:ext cx="565150" cy="563562"/>
            <a:chOff x="0" y="0"/>
            <a:chExt cx="565150" cy="563562"/>
          </a:xfrm>
        </p:grpSpPr>
        <p:sp>
          <p:nvSpPr>
            <p:cNvPr id="9" name="Shape 17"/>
            <p:cNvSpPr>
              <a:spLocks noChangeArrowheads="1"/>
            </p:cNvSpPr>
            <p:nvPr/>
          </p:nvSpPr>
          <p:spPr bwMode="auto">
            <a:xfrm>
              <a:off x="0" y="0"/>
              <a:ext cx="565150" cy="563562"/>
            </a:xfrm>
            <a:prstGeom prst="ellipse">
              <a:avLst/>
            </a:prstGeom>
            <a:solidFill>
              <a:srgbClr val="044868"/>
            </a:solidFill>
            <a:ln w="19050">
              <a:solidFill>
                <a:srgbClr val="F9F9F9"/>
              </a:solidFill>
              <a:miter lim="800000"/>
              <a:headEnd/>
              <a:tailEnd/>
            </a:ln>
          </p:spPr>
          <p:txBody>
            <a:bodyPr lIns="45719" tIns="45719" rIns="45719" bIns="45719" anchor="ctr"/>
            <a:lstStyle/>
            <a:p>
              <a:pPr algn="ctr" hangingPunct="0">
                <a:defRPr/>
              </a:pPr>
              <a:endParaRPr lang="zh-CN" altLang="en-US" sz="2400">
                <a:solidFill>
                  <a:srgbClr val="FFFFFF"/>
                </a:solidFill>
                <a:cs typeface="+mn-cs"/>
              </a:endParaRPr>
            </a:p>
          </p:txBody>
        </p:sp>
        <p:sp>
          <p:nvSpPr>
            <p:cNvPr id="10" name="Shape 18"/>
            <p:cNvSpPr>
              <a:spLocks/>
            </p:cNvSpPr>
            <p:nvPr/>
          </p:nvSpPr>
          <p:spPr bwMode="auto">
            <a:xfrm>
              <a:off x="142875" y="66675"/>
              <a:ext cx="312738" cy="395287"/>
            </a:xfrm>
            <a:custGeom>
              <a:avLst/>
              <a:gdLst>
                <a:gd name="T0" fmla="*/ 156370 w 21600"/>
                <a:gd name="T1" fmla="*/ 197644 h 21600"/>
                <a:gd name="T2" fmla="*/ 156370 w 21600"/>
                <a:gd name="T3" fmla="*/ 197644 h 21600"/>
                <a:gd name="T4" fmla="*/ 156370 w 21600"/>
                <a:gd name="T5" fmla="*/ 197644 h 21600"/>
                <a:gd name="T6" fmla="*/ 156370 w 21600"/>
                <a:gd name="T7" fmla="*/ 197644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6191" y="9727"/>
                  </a:moveTo>
                  <a:lnTo>
                    <a:pt x="6236" y="9766"/>
                  </a:lnTo>
                  <a:lnTo>
                    <a:pt x="6314" y="9843"/>
                  </a:lnTo>
                  <a:lnTo>
                    <a:pt x="6395" y="9914"/>
                  </a:lnTo>
                  <a:lnTo>
                    <a:pt x="6563" y="10063"/>
                  </a:lnTo>
                  <a:lnTo>
                    <a:pt x="6734" y="10201"/>
                  </a:lnTo>
                  <a:lnTo>
                    <a:pt x="6918" y="10337"/>
                  </a:lnTo>
                  <a:lnTo>
                    <a:pt x="7102" y="10462"/>
                  </a:lnTo>
                  <a:lnTo>
                    <a:pt x="7298" y="10585"/>
                  </a:lnTo>
                  <a:lnTo>
                    <a:pt x="7498" y="10701"/>
                  </a:lnTo>
                  <a:lnTo>
                    <a:pt x="7698" y="10811"/>
                  </a:lnTo>
                  <a:lnTo>
                    <a:pt x="7911" y="10914"/>
                  </a:lnTo>
                  <a:lnTo>
                    <a:pt x="8123" y="11011"/>
                  </a:lnTo>
                  <a:lnTo>
                    <a:pt x="8348" y="11098"/>
                  </a:lnTo>
                  <a:lnTo>
                    <a:pt x="8568" y="11182"/>
                  </a:lnTo>
                  <a:lnTo>
                    <a:pt x="8797" y="11259"/>
                  </a:lnTo>
                  <a:lnTo>
                    <a:pt x="9026" y="11327"/>
                  </a:lnTo>
                  <a:lnTo>
                    <a:pt x="9262" y="11388"/>
                  </a:lnTo>
                  <a:lnTo>
                    <a:pt x="9499" y="11439"/>
                  </a:lnTo>
                  <a:lnTo>
                    <a:pt x="9446" y="11491"/>
                  </a:lnTo>
                  <a:lnTo>
                    <a:pt x="9397" y="11536"/>
                  </a:lnTo>
                  <a:lnTo>
                    <a:pt x="9352" y="11585"/>
                  </a:lnTo>
                  <a:lnTo>
                    <a:pt x="9303" y="11639"/>
                  </a:lnTo>
                  <a:lnTo>
                    <a:pt x="9266" y="11691"/>
                  </a:lnTo>
                  <a:lnTo>
                    <a:pt x="9226" y="11746"/>
                  </a:lnTo>
                  <a:lnTo>
                    <a:pt x="9189" y="11801"/>
                  </a:lnTo>
                  <a:lnTo>
                    <a:pt x="9156" y="11859"/>
                  </a:lnTo>
                  <a:lnTo>
                    <a:pt x="9132" y="11913"/>
                  </a:lnTo>
                  <a:lnTo>
                    <a:pt x="9107" y="11975"/>
                  </a:lnTo>
                  <a:lnTo>
                    <a:pt x="9083" y="12033"/>
                  </a:lnTo>
                  <a:lnTo>
                    <a:pt x="9066" y="12097"/>
                  </a:lnTo>
                  <a:lnTo>
                    <a:pt x="9054" y="12155"/>
                  </a:lnTo>
                  <a:lnTo>
                    <a:pt x="9038" y="12220"/>
                  </a:lnTo>
                  <a:lnTo>
                    <a:pt x="9034" y="12284"/>
                  </a:lnTo>
                  <a:lnTo>
                    <a:pt x="9030" y="12349"/>
                  </a:lnTo>
                  <a:lnTo>
                    <a:pt x="9034" y="12423"/>
                  </a:lnTo>
                  <a:lnTo>
                    <a:pt x="9042" y="12494"/>
                  </a:lnTo>
                  <a:lnTo>
                    <a:pt x="9058" y="12565"/>
                  </a:lnTo>
                  <a:lnTo>
                    <a:pt x="9075" y="12633"/>
                  </a:lnTo>
                  <a:lnTo>
                    <a:pt x="9095" y="12700"/>
                  </a:lnTo>
                  <a:lnTo>
                    <a:pt x="9119" y="12771"/>
                  </a:lnTo>
                  <a:lnTo>
                    <a:pt x="9152" y="12836"/>
                  </a:lnTo>
                  <a:lnTo>
                    <a:pt x="9185" y="12900"/>
                  </a:lnTo>
                  <a:lnTo>
                    <a:pt x="9230" y="12961"/>
                  </a:lnTo>
                  <a:lnTo>
                    <a:pt x="9271" y="13023"/>
                  </a:lnTo>
                  <a:lnTo>
                    <a:pt x="9315" y="13081"/>
                  </a:lnTo>
                  <a:lnTo>
                    <a:pt x="9369" y="13139"/>
                  </a:lnTo>
                  <a:lnTo>
                    <a:pt x="9422" y="13194"/>
                  </a:lnTo>
                  <a:lnTo>
                    <a:pt x="9479" y="13248"/>
                  </a:lnTo>
                  <a:lnTo>
                    <a:pt x="9544" y="13300"/>
                  </a:lnTo>
                  <a:lnTo>
                    <a:pt x="9605" y="13345"/>
                  </a:lnTo>
                  <a:lnTo>
                    <a:pt x="8646" y="19046"/>
                  </a:lnTo>
                  <a:lnTo>
                    <a:pt x="10986" y="20839"/>
                  </a:lnTo>
                  <a:lnTo>
                    <a:pt x="13256" y="19046"/>
                  </a:lnTo>
                  <a:lnTo>
                    <a:pt x="12297" y="13345"/>
                  </a:lnTo>
                  <a:lnTo>
                    <a:pt x="12366" y="13297"/>
                  </a:lnTo>
                  <a:lnTo>
                    <a:pt x="12423" y="13245"/>
                  </a:lnTo>
                  <a:lnTo>
                    <a:pt x="12485" y="13190"/>
                  </a:lnTo>
                  <a:lnTo>
                    <a:pt x="12538" y="13139"/>
                  </a:lnTo>
                  <a:lnTo>
                    <a:pt x="12587" y="13078"/>
                  </a:lnTo>
                  <a:lnTo>
                    <a:pt x="12636" y="13023"/>
                  </a:lnTo>
                  <a:lnTo>
                    <a:pt x="12681" y="12958"/>
                  </a:lnTo>
                  <a:lnTo>
                    <a:pt x="12717" y="12897"/>
                  </a:lnTo>
                  <a:lnTo>
                    <a:pt x="12750" y="12832"/>
                  </a:lnTo>
                  <a:lnTo>
                    <a:pt x="12787" y="12768"/>
                  </a:lnTo>
                  <a:lnTo>
                    <a:pt x="12811" y="12700"/>
                  </a:lnTo>
                  <a:lnTo>
                    <a:pt x="12832" y="12633"/>
                  </a:lnTo>
                  <a:lnTo>
                    <a:pt x="12848" y="12565"/>
                  </a:lnTo>
                  <a:lnTo>
                    <a:pt x="12860" y="12491"/>
                  </a:lnTo>
                  <a:lnTo>
                    <a:pt x="12869" y="12423"/>
                  </a:lnTo>
                  <a:lnTo>
                    <a:pt x="12869" y="12284"/>
                  </a:lnTo>
                  <a:lnTo>
                    <a:pt x="12864" y="12226"/>
                  </a:lnTo>
                  <a:lnTo>
                    <a:pt x="12856" y="12168"/>
                  </a:lnTo>
                  <a:lnTo>
                    <a:pt x="12844" y="12110"/>
                  </a:lnTo>
                  <a:lnTo>
                    <a:pt x="12828" y="12052"/>
                  </a:lnTo>
                  <a:lnTo>
                    <a:pt x="12811" y="11997"/>
                  </a:lnTo>
                  <a:lnTo>
                    <a:pt x="12791" y="11943"/>
                  </a:lnTo>
                  <a:lnTo>
                    <a:pt x="12762" y="11888"/>
                  </a:lnTo>
                  <a:lnTo>
                    <a:pt x="12734" y="11836"/>
                  </a:lnTo>
                  <a:lnTo>
                    <a:pt x="12705" y="11781"/>
                  </a:lnTo>
                  <a:lnTo>
                    <a:pt x="12672" y="11733"/>
                  </a:lnTo>
                  <a:lnTo>
                    <a:pt x="12640" y="11681"/>
                  </a:lnTo>
                  <a:lnTo>
                    <a:pt x="12595" y="11633"/>
                  </a:lnTo>
                  <a:lnTo>
                    <a:pt x="12558" y="11581"/>
                  </a:lnTo>
                  <a:lnTo>
                    <a:pt x="12513" y="11536"/>
                  </a:lnTo>
                  <a:lnTo>
                    <a:pt x="12472" y="11491"/>
                  </a:lnTo>
                  <a:lnTo>
                    <a:pt x="12701" y="11446"/>
                  </a:lnTo>
                  <a:lnTo>
                    <a:pt x="12934" y="11394"/>
                  </a:lnTo>
                  <a:lnTo>
                    <a:pt x="13163" y="11336"/>
                  </a:lnTo>
                  <a:lnTo>
                    <a:pt x="13391" y="11272"/>
                  </a:lnTo>
                  <a:lnTo>
                    <a:pt x="13612" y="11198"/>
                  </a:lnTo>
                  <a:lnTo>
                    <a:pt x="13832" y="11123"/>
                  </a:lnTo>
                  <a:lnTo>
                    <a:pt x="14045" y="11036"/>
                  </a:lnTo>
                  <a:lnTo>
                    <a:pt x="14257" y="10943"/>
                  </a:lnTo>
                  <a:lnTo>
                    <a:pt x="14461" y="10846"/>
                  </a:lnTo>
                  <a:lnTo>
                    <a:pt x="14661" y="10740"/>
                  </a:lnTo>
                  <a:lnTo>
                    <a:pt x="14861" y="10630"/>
                  </a:lnTo>
                  <a:lnTo>
                    <a:pt x="15049" y="10514"/>
                  </a:lnTo>
                  <a:lnTo>
                    <a:pt x="15237" y="10392"/>
                  </a:lnTo>
                  <a:lnTo>
                    <a:pt x="15413" y="10263"/>
                  </a:lnTo>
                  <a:lnTo>
                    <a:pt x="15584" y="10130"/>
                  </a:lnTo>
                  <a:lnTo>
                    <a:pt x="15756" y="9992"/>
                  </a:lnTo>
                  <a:lnTo>
                    <a:pt x="15801" y="9956"/>
                  </a:lnTo>
                  <a:lnTo>
                    <a:pt x="15850" y="9988"/>
                  </a:lnTo>
                  <a:lnTo>
                    <a:pt x="16168" y="10182"/>
                  </a:lnTo>
                  <a:lnTo>
                    <a:pt x="16475" y="10382"/>
                  </a:lnTo>
                  <a:lnTo>
                    <a:pt x="16777" y="10588"/>
                  </a:lnTo>
                  <a:lnTo>
                    <a:pt x="16932" y="10691"/>
                  </a:lnTo>
                  <a:lnTo>
                    <a:pt x="17075" y="10798"/>
                  </a:lnTo>
                  <a:lnTo>
                    <a:pt x="17218" y="10907"/>
                  </a:lnTo>
                  <a:lnTo>
                    <a:pt x="17361" y="11017"/>
                  </a:lnTo>
                  <a:lnTo>
                    <a:pt x="17504" y="11127"/>
                  </a:lnTo>
                  <a:lnTo>
                    <a:pt x="17643" y="11236"/>
                  </a:lnTo>
                  <a:lnTo>
                    <a:pt x="17777" y="11346"/>
                  </a:lnTo>
                  <a:lnTo>
                    <a:pt x="17912" y="11462"/>
                  </a:lnTo>
                  <a:lnTo>
                    <a:pt x="18047" y="11578"/>
                  </a:lnTo>
                  <a:lnTo>
                    <a:pt x="18178" y="11694"/>
                  </a:lnTo>
                  <a:lnTo>
                    <a:pt x="18304" y="11814"/>
                  </a:lnTo>
                  <a:lnTo>
                    <a:pt x="18431" y="11933"/>
                  </a:lnTo>
                  <a:lnTo>
                    <a:pt x="18553" y="12055"/>
                  </a:lnTo>
                  <a:lnTo>
                    <a:pt x="18676" y="12181"/>
                  </a:lnTo>
                  <a:lnTo>
                    <a:pt x="18794" y="12304"/>
                  </a:lnTo>
                  <a:lnTo>
                    <a:pt x="18913" y="12429"/>
                  </a:lnTo>
                  <a:lnTo>
                    <a:pt x="19031" y="12558"/>
                  </a:lnTo>
                  <a:lnTo>
                    <a:pt x="19252" y="12816"/>
                  </a:lnTo>
                  <a:lnTo>
                    <a:pt x="19362" y="12949"/>
                  </a:lnTo>
                  <a:lnTo>
                    <a:pt x="19468" y="13084"/>
                  </a:lnTo>
                  <a:lnTo>
                    <a:pt x="19570" y="13216"/>
                  </a:lnTo>
                  <a:lnTo>
                    <a:pt x="19672" y="13358"/>
                  </a:lnTo>
                  <a:lnTo>
                    <a:pt x="19770" y="13497"/>
                  </a:lnTo>
                  <a:lnTo>
                    <a:pt x="19868" y="13635"/>
                  </a:lnTo>
                  <a:lnTo>
                    <a:pt x="19962" y="13777"/>
                  </a:lnTo>
                  <a:lnTo>
                    <a:pt x="20056" y="13919"/>
                  </a:lnTo>
                  <a:lnTo>
                    <a:pt x="20142" y="14067"/>
                  </a:lnTo>
                  <a:lnTo>
                    <a:pt x="20232" y="14216"/>
                  </a:lnTo>
                  <a:lnTo>
                    <a:pt x="20314" y="14364"/>
                  </a:lnTo>
                  <a:lnTo>
                    <a:pt x="20399" y="14512"/>
                  </a:lnTo>
                  <a:lnTo>
                    <a:pt x="20477" y="14670"/>
                  </a:lnTo>
                  <a:lnTo>
                    <a:pt x="20555" y="14822"/>
                  </a:lnTo>
                  <a:lnTo>
                    <a:pt x="20628" y="14977"/>
                  </a:lnTo>
                  <a:lnTo>
                    <a:pt x="20702" y="15138"/>
                  </a:lnTo>
                  <a:lnTo>
                    <a:pt x="20767" y="15296"/>
                  </a:lnTo>
                  <a:lnTo>
                    <a:pt x="20836" y="15457"/>
                  </a:lnTo>
                  <a:lnTo>
                    <a:pt x="20898" y="15622"/>
                  </a:lnTo>
                  <a:lnTo>
                    <a:pt x="20963" y="15786"/>
                  </a:lnTo>
                  <a:lnTo>
                    <a:pt x="21020" y="15957"/>
                  </a:lnTo>
                  <a:lnTo>
                    <a:pt x="21073" y="16125"/>
                  </a:lnTo>
                  <a:lnTo>
                    <a:pt x="21130" y="16299"/>
                  </a:lnTo>
                  <a:lnTo>
                    <a:pt x="21179" y="16470"/>
                  </a:lnTo>
                  <a:lnTo>
                    <a:pt x="21228" y="16644"/>
                  </a:lnTo>
                  <a:lnTo>
                    <a:pt x="21273" y="16821"/>
                  </a:lnTo>
                  <a:lnTo>
                    <a:pt x="21318" y="17002"/>
                  </a:lnTo>
                  <a:lnTo>
                    <a:pt x="21355" y="17182"/>
                  </a:lnTo>
                  <a:lnTo>
                    <a:pt x="21396" y="17366"/>
                  </a:lnTo>
                  <a:lnTo>
                    <a:pt x="21428" y="17550"/>
                  </a:lnTo>
                  <a:lnTo>
                    <a:pt x="21457" y="17740"/>
                  </a:lnTo>
                  <a:lnTo>
                    <a:pt x="21486" y="17927"/>
                  </a:lnTo>
                  <a:lnTo>
                    <a:pt x="21510" y="18121"/>
                  </a:lnTo>
                  <a:lnTo>
                    <a:pt x="21531" y="18314"/>
                  </a:lnTo>
                  <a:lnTo>
                    <a:pt x="21555" y="18508"/>
                  </a:lnTo>
                  <a:lnTo>
                    <a:pt x="21571" y="18708"/>
                  </a:lnTo>
                  <a:lnTo>
                    <a:pt x="21584" y="18908"/>
                  </a:lnTo>
                  <a:lnTo>
                    <a:pt x="21596" y="19107"/>
                  </a:lnTo>
                  <a:lnTo>
                    <a:pt x="21600" y="19314"/>
                  </a:lnTo>
                  <a:lnTo>
                    <a:pt x="21600" y="19346"/>
                  </a:lnTo>
                  <a:lnTo>
                    <a:pt x="21567" y="19362"/>
                  </a:lnTo>
                  <a:lnTo>
                    <a:pt x="21269" y="19498"/>
                  </a:lnTo>
                  <a:lnTo>
                    <a:pt x="20967" y="19630"/>
                  </a:lnTo>
                  <a:lnTo>
                    <a:pt x="20665" y="19756"/>
                  </a:lnTo>
                  <a:lnTo>
                    <a:pt x="20358" y="19878"/>
                  </a:lnTo>
                  <a:lnTo>
                    <a:pt x="20048" y="19997"/>
                  </a:lnTo>
                  <a:lnTo>
                    <a:pt x="19738" y="20113"/>
                  </a:lnTo>
                  <a:lnTo>
                    <a:pt x="19423" y="20223"/>
                  </a:lnTo>
                  <a:lnTo>
                    <a:pt x="19109" y="20330"/>
                  </a:lnTo>
                  <a:lnTo>
                    <a:pt x="18794" y="20433"/>
                  </a:lnTo>
                  <a:lnTo>
                    <a:pt x="18476" y="20533"/>
                  </a:lnTo>
                  <a:lnTo>
                    <a:pt x="18157" y="20623"/>
                  </a:lnTo>
                  <a:lnTo>
                    <a:pt x="17835" y="20713"/>
                  </a:lnTo>
                  <a:lnTo>
                    <a:pt x="17508" y="20800"/>
                  </a:lnTo>
                  <a:lnTo>
                    <a:pt x="17181" y="20878"/>
                  </a:lnTo>
                  <a:lnTo>
                    <a:pt x="16854" y="20958"/>
                  </a:lnTo>
                  <a:lnTo>
                    <a:pt x="16528" y="21029"/>
                  </a:lnTo>
                  <a:lnTo>
                    <a:pt x="16197" y="21097"/>
                  </a:lnTo>
                  <a:lnTo>
                    <a:pt x="15862" y="21161"/>
                  </a:lnTo>
                  <a:lnTo>
                    <a:pt x="15531" y="21223"/>
                  </a:lnTo>
                  <a:lnTo>
                    <a:pt x="15200" y="21278"/>
                  </a:lnTo>
                  <a:lnTo>
                    <a:pt x="14866" y="21329"/>
                  </a:lnTo>
                  <a:lnTo>
                    <a:pt x="14527" y="21378"/>
                  </a:lnTo>
                  <a:lnTo>
                    <a:pt x="14188" y="21419"/>
                  </a:lnTo>
                  <a:lnTo>
                    <a:pt x="13853" y="21455"/>
                  </a:lnTo>
                  <a:lnTo>
                    <a:pt x="13514" y="21490"/>
                  </a:lnTo>
                  <a:lnTo>
                    <a:pt x="13171" y="21519"/>
                  </a:lnTo>
                  <a:lnTo>
                    <a:pt x="12832" y="21542"/>
                  </a:lnTo>
                  <a:lnTo>
                    <a:pt x="12489" y="21561"/>
                  </a:lnTo>
                  <a:lnTo>
                    <a:pt x="11803" y="21594"/>
                  </a:lnTo>
                  <a:lnTo>
                    <a:pt x="11460" y="21600"/>
                  </a:lnTo>
                  <a:lnTo>
                    <a:pt x="10749" y="21600"/>
                  </a:lnTo>
                  <a:lnTo>
                    <a:pt x="10381" y="21590"/>
                  </a:lnTo>
                  <a:lnTo>
                    <a:pt x="10014" y="21574"/>
                  </a:lnTo>
                  <a:lnTo>
                    <a:pt x="9650" y="21558"/>
                  </a:lnTo>
                  <a:lnTo>
                    <a:pt x="9287" y="21536"/>
                  </a:lnTo>
                  <a:lnTo>
                    <a:pt x="8923" y="21510"/>
                  </a:lnTo>
                  <a:lnTo>
                    <a:pt x="8560" y="21477"/>
                  </a:lnTo>
                  <a:lnTo>
                    <a:pt x="8201" y="21436"/>
                  </a:lnTo>
                  <a:lnTo>
                    <a:pt x="7837" y="21394"/>
                  </a:lnTo>
                  <a:lnTo>
                    <a:pt x="7478" y="21345"/>
                  </a:lnTo>
                  <a:lnTo>
                    <a:pt x="7122" y="21290"/>
                  </a:lnTo>
                  <a:lnTo>
                    <a:pt x="6763" y="21232"/>
                  </a:lnTo>
                  <a:lnTo>
                    <a:pt x="6408" y="21171"/>
                  </a:lnTo>
                  <a:lnTo>
                    <a:pt x="6052" y="21100"/>
                  </a:lnTo>
                  <a:lnTo>
                    <a:pt x="5701" y="21029"/>
                  </a:lnTo>
                  <a:lnTo>
                    <a:pt x="5354" y="20952"/>
                  </a:lnTo>
                  <a:lnTo>
                    <a:pt x="5003" y="20868"/>
                  </a:lnTo>
                  <a:lnTo>
                    <a:pt x="4656" y="20784"/>
                  </a:lnTo>
                  <a:lnTo>
                    <a:pt x="4313" y="20691"/>
                  </a:lnTo>
                  <a:lnTo>
                    <a:pt x="3970" y="20594"/>
                  </a:lnTo>
                  <a:lnTo>
                    <a:pt x="3631" y="20491"/>
                  </a:lnTo>
                  <a:lnTo>
                    <a:pt x="3292" y="20384"/>
                  </a:lnTo>
                  <a:lnTo>
                    <a:pt x="2957" y="20271"/>
                  </a:lnTo>
                  <a:lnTo>
                    <a:pt x="2618" y="20155"/>
                  </a:lnTo>
                  <a:lnTo>
                    <a:pt x="2287" y="20033"/>
                  </a:lnTo>
                  <a:lnTo>
                    <a:pt x="1960" y="19907"/>
                  </a:lnTo>
                  <a:lnTo>
                    <a:pt x="1634" y="19778"/>
                  </a:lnTo>
                  <a:lnTo>
                    <a:pt x="1307" y="19643"/>
                  </a:lnTo>
                  <a:lnTo>
                    <a:pt x="984" y="19504"/>
                  </a:lnTo>
                  <a:lnTo>
                    <a:pt x="666" y="19362"/>
                  </a:lnTo>
                  <a:lnTo>
                    <a:pt x="351" y="19211"/>
                  </a:lnTo>
                  <a:lnTo>
                    <a:pt x="37" y="19056"/>
                  </a:lnTo>
                  <a:lnTo>
                    <a:pt x="0" y="19188"/>
                  </a:lnTo>
                  <a:lnTo>
                    <a:pt x="0" y="19007"/>
                  </a:lnTo>
                  <a:lnTo>
                    <a:pt x="12" y="18801"/>
                  </a:lnTo>
                  <a:lnTo>
                    <a:pt x="29" y="18595"/>
                  </a:lnTo>
                  <a:lnTo>
                    <a:pt x="45" y="18388"/>
                  </a:lnTo>
                  <a:lnTo>
                    <a:pt x="69" y="18192"/>
                  </a:lnTo>
                  <a:lnTo>
                    <a:pt x="90" y="17992"/>
                  </a:lnTo>
                  <a:lnTo>
                    <a:pt x="118" y="17792"/>
                  </a:lnTo>
                  <a:lnTo>
                    <a:pt x="151" y="17602"/>
                  </a:lnTo>
                  <a:lnTo>
                    <a:pt x="184" y="17408"/>
                  </a:lnTo>
                  <a:lnTo>
                    <a:pt x="221" y="17218"/>
                  </a:lnTo>
                  <a:lnTo>
                    <a:pt x="257" y="17031"/>
                  </a:lnTo>
                  <a:lnTo>
                    <a:pt x="302" y="16844"/>
                  </a:lnTo>
                  <a:lnTo>
                    <a:pt x="347" y="16663"/>
                  </a:lnTo>
                  <a:lnTo>
                    <a:pt x="392" y="16479"/>
                  </a:lnTo>
                  <a:lnTo>
                    <a:pt x="449" y="16302"/>
                  </a:lnTo>
                  <a:lnTo>
                    <a:pt x="498" y="16125"/>
                  </a:lnTo>
                  <a:lnTo>
                    <a:pt x="555" y="15951"/>
                  </a:lnTo>
                  <a:lnTo>
                    <a:pt x="617" y="15776"/>
                  </a:lnTo>
                  <a:lnTo>
                    <a:pt x="678" y="15609"/>
                  </a:lnTo>
                  <a:lnTo>
                    <a:pt x="743" y="15438"/>
                  </a:lnTo>
                  <a:lnTo>
                    <a:pt x="809" y="15273"/>
                  </a:lnTo>
                  <a:lnTo>
                    <a:pt x="882" y="15106"/>
                  </a:lnTo>
                  <a:lnTo>
                    <a:pt x="952" y="14945"/>
                  </a:lnTo>
                  <a:lnTo>
                    <a:pt x="1029" y="14787"/>
                  </a:lnTo>
                  <a:lnTo>
                    <a:pt x="1107" y="14625"/>
                  </a:lnTo>
                  <a:lnTo>
                    <a:pt x="1188" y="14471"/>
                  </a:lnTo>
                  <a:lnTo>
                    <a:pt x="1270" y="14319"/>
                  </a:lnTo>
                  <a:lnTo>
                    <a:pt x="1356" y="14164"/>
                  </a:lnTo>
                  <a:lnTo>
                    <a:pt x="1442" y="14013"/>
                  </a:lnTo>
                  <a:lnTo>
                    <a:pt x="1536" y="13864"/>
                  </a:lnTo>
                  <a:lnTo>
                    <a:pt x="1629" y="13719"/>
                  </a:lnTo>
                  <a:lnTo>
                    <a:pt x="1723" y="13574"/>
                  </a:lnTo>
                  <a:lnTo>
                    <a:pt x="1821" y="13432"/>
                  </a:lnTo>
                  <a:lnTo>
                    <a:pt x="1924" y="13290"/>
                  </a:lnTo>
                  <a:lnTo>
                    <a:pt x="2026" y="13152"/>
                  </a:lnTo>
                  <a:lnTo>
                    <a:pt x="2132" y="13016"/>
                  </a:lnTo>
                  <a:lnTo>
                    <a:pt x="2238" y="12878"/>
                  </a:lnTo>
                  <a:lnTo>
                    <a:pt x="2348" y="12742"/>
                  </a:lnTo>
                  <a:lnTo>
                    <a:pt x="2459" y="12613"/>
                  </a:lnTo>
                  <a:lnTo>
                    <a:pt x="2577" y="12481"/>
                  </a:lnTo>
                  <a:lnTo>
                    <a:pt x="2695" y="12355"/>
                  </a:lnTo>
                  <a:lnTo>
                    <a:pt x="2814" y="12226"/>
                  </a:lnTo>
                  <a:lnTo>
                    <a:pt x="2932" y="12104"/>
                  </a:lnTo>
                  <a:lnTo>
                    <a:pt x="3059" y="11978"/>
                  </a:lnTo>
                  <a:lnTo>
                    <a:pt x="3185" y="11859"/>
                  </a:lnTo>
                  <a:lnTo>
                    <a:pt x="3312" y="11739"/>
                  </a:lnTo>
                  <a:lnTo>
                    <a:pt x="3443" y="11620"/>
                  </a:lnTo>
                  <a:lnTo>
                    <a:pt x="3578" y="11504"/>
                  </a:lnTo>
                  <a:lnTo>
                    <a:pt x="3712" y="11388"/>
                  </a:lnTo>
                  <a:lnTo>
                    <a:pt x="3843" y="11275"/>
                  </a:lnTo>
                  <a:lnTo>
                    <a:pt x="3986" y="11162"/>
                  </a:lnTo>
                  <a:lnTo>
                    <a:pt x="4125" y="11053"/>
                  </a:lnTo>
                  <a:lnTo>
                    <a:pt x="4268" y="10943"/>
                  </a:lnTo>
                  <a:lnTo>
                    <a:pt x="4415" y="10836"/>
                  </a:lnTo>
                  <a:lnTo>
                    <a:pt x="4562" y="10730"/>
                  </a:lnTo>
                  <a:lnTo>
                    <a:pt x="4709" y="10627"/>
                  </a:lnTo>
                  <a:lnTo>
                    <a:pt x="4860" y="10524"/>
                  </a:lnTo>
                  <a:lnTo>
                    <a:pt x="5015" y="10424"/>
                  </a:lnTo>
                  <a:lnTo>
                    <a:pt x="5166" y="10324"/>
                  </a:lnTo>
                  <a:lnTo>
                    <a:pt x="5325" y="10227"/>
                  </a:lnTo>
                  <a:lnTo>
                    <a:pt x="5489" y="10130"/>
                  </a:lnTo>
                  <a:lnTo>
                    <a:pt x="5807" y="9937"/>
                  </a:lnTo>
                  <a:lnTo>
                    <a:pt x="6138" y="9756"/>
                  </a:lnTo>
                  <a:lnTo>
                    <a:pt x="6191" y="9727"/>
                  </a:lnTo>
                  <a:close/>
                  <a:moveTo>
                    <a:pt x="10796" y="0"/>
                  </a:moveTo>
                  <a:lnTo>
                    <a:pt x="11131" y="0"/>
                  </a:lnTo>
                  <a:lnTo>
                    <a:pt x="11294" y="6"/>
                  </a:lnTo>
                  <a:lnTo>
                    <a:pt x="11457" y="13"/>
                  </a:lnTo>
                  <a:lnTo>
                    <a:pt x="11617" y="26"/>
                  </a:lnTo>
                  <a:lnTo>
                    <a:pt x="11780" y="39"/>
                  </a:lnTo>
                  <a:lnTo>
                    <a:pt x="11939" y="58"/>
                  </a:lnTo>
                  <a:lnTo>
                    <a:pt x="12094" y="81"/>
                  </a:lnTo>
                  <a:lnTo>
                    <a:pt x="12254" y="103"/>
                  </a:lnTo>
                  <a:lnTo>
                    <a:pt x="12409" y="129"/>
                  </a:lnTo>
                  <a:lnTo>
                    <a:pt x="12560" y="158"/>
                  </a:lnTo>
                  <a:lnTo>
                    <a:pt x="12715" y="194"/>
                  </a:lnTo>
                  <a:lnTo>
                    <a:pt x="12866" y="226"/>
                  </a:lnTo>
                  <a:lnTo>
                    <a:pt x="13013" y="265"/>
                  </a:lnTo>
                  <a:lnTo>
                    <a:pt x="13164" y="307"/>
                  </a:lnTo>
                  <a:lnTo>
                    <a:pt x="13307" y="352"/>
                  </a:lnTo>
                  <a:lnTo>
                    <a:pt x="13454" y="400"/>
                  </a:lnTo>
                  <a:lnTo>
                    <a:pt x="13597" y="449"/>
                  </a:lnTo>
                  <a:lnTo>
                    <a:pt x="13740" y="497"/>
                  </a:lnTo>
                  <a:lnTo>
                    <a:pt x="13879" y="555"/>
                  </a:lnTo>
                  <a:lnTo>
                    <a:pt x="14013" y="610"/>
                  </a:lnTo>
                  <a:lnTo>
                    <a:pt x="14152" y="671"/>
                  </a:lnTo>
                  <a:lnTo>
                    <a:pt x="14283" y="733"/>
                  </a:lnTo>
                  <a:lnTo>
                    <a:pt x="14414" y="801"/>
                  </a:lnTo>
                  <a:lnTo>
                    <a:pt x="14544" y="868"/>
                  </a:lnTo>
                  <a:lnTo>
                    <a:pt x="14667" y="936"/>
                  </a:lnTo>
                  <a:lnTo>
                    <a:pt x="14793" y="1007"/>
                  </a:lnTo>
                  <a:lnTo>
                    <a:pt x="14916" y="1081"/>
                  </a:lnTo>
                  <a:lnTo>
                    <a:pt x="15038" y="1159"/>
                  </a:lnTo>
                  <a:lnTo>
                    <a:pt x="15157" y="1236"/>
                  </a:lnTo>
                  <a:lnTo>
                    <a:pt x="15267" y="1317"/>
                  </a:lnTo>
                  <a:lnTo>
                    <a:pt x="15381" y="1401"/>
                  </a:lnTo>
                  <a:lnTo>
                    <a:pt x="15492" y="1485"/>
                  </a:lnTo>
                  <a:lnTo>
                    <a:pt x="15602" y="1575"/>
                  </a:lnTo>
                  <a:lnTo>
                    <a:pt x="15704" y="1659"/>
                  </a:lnTo>
                  <a:lnTo>
                    <a:pt x="15806" y="1753"/>
                  </a:lnTo>
                  <a:lnTo>
                    <a:pt x="15908" y="1847"/>
                  </a:lnTo>
                  <a:lnTo>
                    <a:pt x="16002" y="1940"/>
                  </a:lnTo>
                  <a:lnTo>
                    <a:pt x="16096" y="2034"/>
                  </a:lnTo>
                  <a:lnTo>
                    <a:pt x="16190" y="2134"/>
                  </a:lnTo>
                  <a:lnTo>
                    <a:pt x="16276" y="2234"/>
                  </a:lnTo>
                  <a:lnTo>
                    <a:pt x="16361" y="2337"/>
                  </a:lnTo>
                  <a:lnTo>
                    <a:pt x="16439" y="2441"/>
                  </a:lnTo>
                  <a:lnTo>
                    <a:pt x="16521" y="2547"/>
                  </a:lnTo>
                  <a:lnTo>
                    <a:pt x="16594" y="2654"/>
                  </a:lnTo>
                  <a:lnTo>
                    <a:pt x="16672" y="2763"/>
                  </a:lnTo>
                  <a:lnTo>
                    <a:pt x="16737" y="2873"/>
                  </a:lnTo>
                  <a:lnTo>
                    <a:pt x="16806" y="2980"/>
                  </a:lnTo>
                  <a:lnTo>
                    <a:pt x="16868" y="3093"/>
                  </a:lnTo>
                  <a:lnTo>
                    <a:pt x="16929" y="3209"/>
                  </a:lnTo>
                  <a:lnTo>
                    <a:pt x="16982" y="3325"/>
                  </a:lnTo>
                  <a:lnTo>
                    <a:pt x="17031" y="3441"/>
                  </a:lnTo>
                  <a:lnTo>
                    <a:pt x="17084" y="3561"/>
                  </a:lnTo>
                  <a:lnTo>
                    <a:pt x="17129" y="3680"/>
                  </a:lnTo>
                  <a:lnTo>
                    <a:pt x="17170" y="3800"/>
                  </a:lnTo>
                  <a:lnTo>
                    <a:pt x="17207" y="3922"/>
                  </a:lnTo>
                  <a:lnTo>
                    <a:pt x="17243" y="4045"/>
                  </a:lnTo>
                  <a:lnTo>
                    <a:pt x="17272" y="4171"/>
                  </a:lnTo>
                  <a:lnTo>
                    <a:pt x="17296" y="4297"/>
                  </a:lnTo>
                  <a:lnTo>
                    <a:pt x="17317" y="4423"/>
                  </a:lnTo>
                  <a:lnTo>
                    <a:pt x="17337" y="4549"/>
                  </a:lnTo>
                  <a:lnTo>
                    <a:pt x="17349" y="4675"/>
                  </a:lnTo>
                  <a:lnTo>
                    <a:pt x="17362" y="4804"/>
                  </a:lnTo>
                  <a:lnTo>
                    <a:pt x="17370" y="4933"/>
                  </a:lnTo>
                  <a:lnTo>
                    <a:pt x="17374" y="5065"/>
                  </a:lnTo>
                  <a:lnTo>
                    <a:pt x="17370" y="5217"/>
                  </a:lnTo>
                  <a:lnTo>
                    <a:pt x="17358" y="5375"/>
                  </a:lnTo>
                  <a:lnTo>
                    <a:pt x="17341" y="5527"/>
                  </a:lnTo>
                  <a:lnTo>
                    <a:pt x="17325" y="5675"/>
                  </a:lnTo>
                  <a:lnTo>
                    <a:pt x="17300" y="5827"/>
                  </a:lnTo>
                  <a:lnTo>
                    <a:pt x="17268" y="5976"/>
                  </a:lnTo>
                  <a:lnTo>
                    <a:pt x="17231" y="6124"/>
                  </a:lnTo>
                  <a:lnTo>
                    <a:pt x="17186" y="6266"/>
                  </a:lnTo>
                  <a:lnTo>
                    <a:pt x="17141" y="6415"/>
                  </a:lnTo>
                  <a:lnTo>
                    <a:pt x="17088" y="6557"/>
                  </a:lnTo>
                  <a:lnTo>
                    <a:pt x="17031" y="6696"/>
                  </a:lnTo>
                  <a:lnTo>
                    <a:pt x="16970" y="6834"/>
                  </a:lnTo>
                  <a:lnTo>
                    <a:pt x="16900" y="6970"/>
                  </a:lnTo>
                  <a:lnTo>
                    <a:pt x="16827" y="7106"/>
                  </a:lnTo>
                  <a:lnTo>
                    <a:pt x="16749" y="7241"/>
                  </a:lnTo>
                  <a:lnTo>
                    <a:pt x="16672" y="7370"/>
                  </a:lnTo>
                  <a:lnTo>
                    <a:pt x="16582" y="7499"/>
                  </a:lnTo>
                  <a:lnTo>
                    <a:pt x="16492" y="7625"/>
                  </a:lnTo>
                  <a:lnTo>
                    <a:pt x="16398" y="7748"/>
                  </a:lnTo>
                  <a:lnTo>
                    <a:pt x="16296" y="7871"/>
                  </a:lnTo>
                  <a:lnTo>
                    <a:pt x="16194" y="7990"/>
                  </a:lnTo>
                  <a:lnTo>
                    <a:pt x="16084" y="8106"/>
                  </a:lnTo>
                  <a:lnTo>
                    <a:pt x="15973" y="8223"/>
                  </a:lnTo>
                  <a:lnTo>
                    <a:pt x="15855" y="8332"/>
                  </a:lnTo>
                  <a:lnTo>
                    <a:pt x="15741" y="8442"/>
                  </a:lnTo>
                  <a:lnTo>
                    <a:pt x="15614" y="8549"/>
                  </a:lnTo>
                  <a:lnTo>
                    <a:pt x="15487" y="8652"/>
                  </a:lnTo>
                  <a:lnTo>
                    <a:pt x="15353" y="8749"/>
                  </a:lnTo>
                  <a:lnTo>
                    <a:pt x="15218" y="8849"/>
                  </a:lnTo>
                  <a:lnTo>
                    <a:pt x="15079" y="8943"/>
                  </a:lnTo>
                  <a:lnTo>
                    <a:pt x="14940" y="9036"/>
                  </a:lnTo>
                  <a:lnTo>
                    <a:pt x="14793" y="9123"/>
                  </a:lnTo>
                  <a:lnTo>
                    <a:pt x="14593" y="9240"/>
                  </a:lnTo>
                  <a:lnTo>
                    <a:pt x="14381" y="9349"/>
                  </a:lnTo>
                  <a:lnTo>
                    <a:pt x="14165" y="9449"/>
                  </a:lnTo>
                  <a:lnTo>
                    <a:pt x="13948" y="9546"/>
                  </a:lnTo>
                  <a:lnTo>
                    <a:pt x="13719" y="9637"/>
                  </a:lnTo>
                  <a:lnTo>
                    <a:pt x="13487" y="9721"/>
                  </a:lnTo>
                  <a:lnTo>
                    <a:pt x="13376" y="9759"/>
                  </a:lnTo>
                  <a:lnTo>
                    <a:pt x="13254" y="9795"/>
                  </a:lnTo>
                  <a:lnTo>
                    <a:pt x="13136" y="9834"/>
                  </a:lnTo>
                  <a:lnTo>
                    <a:pt x="13013" y="9866"/>
                  </a:lnTo>
                  <a:lnTo>
                    <a:pt x="12891" y="9895"/>
                  </a:lnTo>
                  <a:lnTo>
                    <a:pt x="12772" y="9924"/>
                  </a:lnTo>
                  <a:lnTo>
                    <a:pt x="12650" y="9956"/>
                  </a:lnTo>
                  <a:lnTo>
                    <a:pt x="12523" y="9979"/>
                  </a:lnTo>
                  <a:lnTo>
                    <a:pt x="12397" y="10005"/>
                  </a:lnTo>
                  <a:lnTo>
                    <a:pt x="12270" y="10024"/>
                  </a:lnTo>
                  <a:lnTo>
                    <a:pt x="12143" y="10043"/>
                  </a:lnTo>
                  <a:lnTo>
                    <a:pt x="12017" y="10066"/>
                  </a:lnTo>
                  <a:lnTo>
                    <a:pt x="11890" y="10079"/>
                  </a:lnTo>
                  <a:lnTo>
                    <a:pt x="11760" y="10095"/>
                  </a:lnTo>
                  <a:lnTo>
                    <a:pt x="11629" y="10105"/>
                  </a:lnTo>
                  <a:lnTo>
                    <a:pt x="11494" y="10114"/>
                  </a:lnTo>
                  <a:lnTo>
                    <a:pt x="11363" y="10121"/>
                  </a:lnTo>
                  <a:lnTo>
                    <a:pt x="11229" y="10127"/>
                  </a:lnTo>
                  <a:lnTo>
                    <a:pt x="11094" y="10131"/>
                  </a:lnTo>
                  <a:lnTo>
                    <a:pt x="10808" y="10131"/>
                  </a:lnTo>
                  <a:lnTo>
                    <a:pt x="10653" y="10124"/>
                  </a:lnTo>
                  <a:lnTo>
                    <a:pt x="10498" y="10118"/>
                  </a:lnTo>
                  <a:lnTo>
                    <a:pt x="10347" y="10108"/>
                  </a:lnTo>
                  <a:lnTo>
                    <a:pt x="10196" y="10095"/>
                  </a:lnTo>
                  <a:lnTo>
                    <a:pt x="10049" y="10082"/>
                  </a:lnTo>
                  <a:lnTo>
                    <a:pt x="9898" y="10063"/>
                  </a:lnTo>
                  <a:lnTo>
                    <a:pt x="9751" y="10040"/>
                  </a:lnTo>
                  <a:lnTo>
                    <a:pt x="9604" y="10018"/>
                  </a:lnTo>
                  <a:lnTo>
                    <a:pt x="9457" y="9992"/>
                  </a:lnTo>
                  <a:lnTo>
                    <a:pt x="9314" y="9963"/>
                  </a:lnTo>
                  <a:lnTo>
                    <a:pt x="9171" y="9930"/>
                  </a:lnTo>
                  <a:lnTo>
                    <a:pt x="9032" y="9895"/>
                  </a:lnTo>
                  <a:lnTo>
                    <a:pt x="8889" y="9859"/>
                  </a:lnTo>
                  <a:lnTo>
                    <a:pt x="8754" y="9824"/>
                  </a:lnTo>
                  <a:lnTo>
                    <a:pt x="8620" y="9779"/>
                  </a:lnTo>
                  <a:lnTo>
                    <a:pt x="8481" y="9737"/>
                  </a:lnTo>
                  <a:lnTo>
                    <a:pt x="8346" y="9688"/>
                  </a:lnTo>
                  <a:lnTo>
                    <a:pt x="8215" y="9640"/>
                  </a:lnTo>
                  <a:lnTo>
                    <a:pt x="8085" y="9591"/>
                  </a:lnTo>
                  <a:lnTo>
                    <a:pt x="7954" y="9537"/>
                  </a:lnTo>
                  <a:lnTo>
                    <a:pt x="7827" y="9485"/>
                  </a:lnTo>
                  <a:lnTo>
                    <a:pt x="7705" y="9424"/>
                  </a:lnTo>
                  <a:lnTo>
                    <a:pt x="7578" y="9365"/>
                  </a:lnTo>
                  <a:lnTo>
                    <a:pt x="7456" y="9304"/>
                  </a:lnTo>
                  <a:lnTo>
                    <a:pt x="7337" y="9240"/>
                  </a:lnTo>
                  <a:lnTo>
                    <a:pt x="7215" y="9175"/>
                  </a:lnTo>
                  <a:lnTo>
                    <a:pt x="7101" y="9104"/>
                  </a:lnTo>
                  <a:lnTo>
                    <a:pt x="6990" y="9036"/>
                  </a:lnTo>
                  <a:lnTo>
                    <a:pt x="6876" y="8962"/>
                  </a:lnTo>
                  <a:lnTo>
                    <a:pt x="6766" y="8891"/>
                  </a:lnTo>
                  <a:lnTo>
                    <a:pt x="6656" y="8813"/>
                  </a:lnTo>
                  <a:lnTo>
                    <a:pt x="6537" y="8726"/>
                  </a:lnTo>
                  <a:lnTo>
                    <a:pt x="6309" y="8545"/>
                  </a:lnTo>
                  <a:lnTo>
                    <a:pt x="6194" y="8449"/>
                  </a:lnTo>
                  <a:lnTo>
                    <a:pt x="6092" y="8352"/>
                  </a:lnTo>
                  <a:lnTo>
                    <a:pt x="5986" y="8252"/>
                  </a:lnTo>
                  <a:lnTo>
                    <a:pt x="5884" y="8148"/>
                  </a:lnTo>
                  <a:lnTo>
                    <a:pt x="5786" y="8045"/>
                  </a:lnTo>
                  <a:lnTo>
                    <a:pt x="5692" y="7942"/>
                  </a:lnTo>
                  <a:lnTo>
                    <a:pt x="5598" y="7832"/>
                  </a:lnTo>
                  <a:lnTo>
                    <a:pt x="5512" y="7722"/>
                  </a:lnTo>
                  <a:lnTo>
                    <a:pt x="5427" y="7612"/>
                  </a:lnTo>
                  <a:lnTo>
                    <a:pt x="5345" y="7499"/>
                  </a:lnTo>
                  <a:lnTo>
                    <a:pt x="5267" y="7383"/>
                  </a:lnTo>
                  <a:lnTo>
                    <a:pt x="5194" y="7267"/>
                  </a:lnTo>
                  <a:lnTo>
                    <a:pt x="5124" y="7148"/>
                  </a:lnTo>
                  <a:lnTo>
                    <a:pt x="5059" y="7028"/>
                  </a:lnTo>
                  <a:lnTo>
                    <a:pt x="4994" y="6905"/>
                  </a:lnTo>
                  <a:lnTo>
                    <a:pt x="4937" y="6783"/>
                  </a:lnTo>
                  <a:lnTo>
                    <a:pt x="4883" y="6660"/>
                  </a:lnTo>
                  <a:lnTo>
                    <a:pt x="4830" y="6534"/>
                  </a:lnTo>
                  <a:lnTo>
                    <a:pt x="4785" y="6405"/>
                  </a:lnTo>
                  <a:lnTo>
                    <a:pt x="4745" y="6276"/>
                  </a:lnTo>
                  <a:lnTo>
                    <a:pt x="4700" y="6144"/>
                  </a:lnTo>
                  <a:lnTo>
                    <a:pt x="4667" y="6014"/>
                  </a:lnTo>
                  <a:lnTo>
                    <a:pt x="4639" y="5882"/>
                  </a:lnTo>
                  <a:lnTo>
                    <a:pt x="4614" y="5750"/>
                  </a:lnTo>
                  <a:lnTo>
                    <a:pt x="4594" y="5614"/>
                  </a:lnTo>
                  <a:lnTo>
                    <a:pt x="4573" y="5479"/>
                  </a:lnTo>
                  <a:lnTo>
                    <a:pt x="4561" y="5340"/>
                  </a:lnTo>
                  <a:lnTo>
                    <a:pt x="4557" y="5201"/>
                  </a:lnTo>
                  <a:lnTo>
                    <a:pt x="4553" y="5065"/>
                  </a:lnTo>
                  <a:lnTo>
                    <a:pt x="4557" y="4933"/>
                  </a:lnTo>
                  <a:lnTo>
                    <a:pt x="4561" y="4804"/>
                  </a:lnTo>
                  <a:lnTo>
                    <a:pt x="4573" y="4675"/>
                  </a:lnTo>
                  <a:lnTo>
                    <a:pt x="4590" y="4549"/>
                  </a:lnTo>
                  <a:lnTo>
                    <a:pt x="4606" y="4420"/>
                  </a:lnTo>
                  <a:lnTo>
                    <a:pt x="4630" y="4294"/>
                  </a:lnTo>
                  <a:lnTo>
                    <a:pt x="4655" y="4171"/>
                  </a:lnTo>
                  <a:lnTo>
                    <a:pt x="4683" y="4042"/>
                  </a:lnTo>
                  <a:lnTo>
                    <a:pt x="4716" y="3919"/>
                  </a:lnTo>
                  <a:lnTo>
                    <a:pt x="4757" y="3800"/>
                  </a:lnTo>
                  <a:lnTo>
                    <a:pt x="4798" y="3677"/>
                  </a:lnTo>
                  <a:lnTo>
                    <a:pt x="4843" y="3558"/>
                  </a:lnTo>
                  <a:lnTo>
                    <a:pt x="4896" y="3441"/>
                  </a:lnTo>
                  <a:lnTo>
                    <a:pt x="4945" y="3322"/>
                  </a:lnTo>
                  <a:lnTo>
                    <a:pt x="4998" y="3209"/>
                  </a:lnTo>
                  <a:lnTo>
                    <a:pt x="5059" y="3093"/>
                  </a:lnTo>
                  <a:lnTo>
                    <a:pt x="5120" y="2980"/>
                  </a:lnTo>
                  <a:lnTo>
                    <a:pt x="5190" y="2873"/>
                  </a:lnTo>
                  <a:lnTo>
                    <a:pt x="5255" y="2760"/>
                  </a:lnTo>
                  <a:lnTo>
                    <a:pt x="5333" y="2654"/>
                  </a:lnTo>
                  <a:lnTo>
                    <a:pt x="5406" y="2547"/>
                  </a:lnTo>
                  <a:lnTo>
                    <a:pt x="5488" y="2441"/>
                  </a:lnTo>
                  <a:lnTo>
                    <a:pt x="5565" y="2337"/>
                  </a:lnTo>
                  <a:lnTo>
                    <a:pt x="5651" y="2234"/>
                  </a:lnTo>
                  <a:lnTo>
                    <a:pt x="5737" y="2134"/>
                  </a:lnTo>
                  <a:lnTo>
                    <a:pt x="5831" y="2034"/>
                  </a:lnTo>
                  <a:lnTo>
                    <a:pt x="5925" y="1940"/>
                  </a:lnTo>
                  <a:lnTo>
                    <a:pt x="6019" y="1843"/>
                  </a:lnTo>
                  <a:lnTo>
                    <a:pt x="6121" y="1750"/>
                  </a:lnTo>
                  <a:lnTo>
                    <a:pt x="6223" y="1659"/>
                  </a:lnTo>
                  <a:lnTo>
                    <a:pt x="6325" y="1569"/>
                  </a:lnTo>
                  <a:lnTo>
                    <a:pt x="6435" y="1485"/>
                  </a:lnTo>
                  <a:lnTo>
                    <a:pt x="6545" y="1398"/>
                  </a:lnTo>
                  <a:lnTo>
                    <a:pt x="6656" y="1314"/>
                  </a:lnTo>
                  <a:lnTo>
                    <a:pt x="6770" y="1236"/>
                  </a:lnTo>
                  <a:lnTo>
                    <a:pt x="6888" y="1156"/>
                  </a:lnTo>
                  <a:lnTo>
                    <a:pt x="7011" y="1078"/>
                  </a:lnTo>
                  <a:lnTo>
                    <a:pt x="7133" y="1007"/>
                  </a:lnTo>
                  <a:lnTo>
                    <a:pt x="7260" y="936"/>
                  </a:lnTo>
                  <a:lnTo>
                    <a:pt x="7382" y="868"/>
                  </a:lnTo>
                  <a:lnTo>
                    <a:pt x="7513" y="797"/>
                  </a:lnTo>
                  <a:lnTo>
                    <a:pt x="7644" y="733"/>
                  </a:lnTo>
                  <a:lnTo>
                    <a:pt x="7778" y="671"/>
                  </a:lnTo>
                  <a:lnTo>
                    <a:pt x="7913" y="610"/>
                  </a:lnTo>
                  <a:lnTo>
                    <a:pt x="8048" y="555"/>
                  </a:lnTo>
                  <a:lnTo>
                    <a:pt x="8191" y="497"/>
                  </a:lnTo>
                  <a:lnTo>
                    <a:pt x="8330" y="449"/>
                  </a:lnTo>
                  <a:lnTo>
                    <a:pt x="8473" y="400"/>
                  </a:lnTo>
                  <a:lnTo>
                    <a:pt x="8620" y="352"/>
                  </a:lnTo>
                  <a:lnTo>
                    <a:pt x="8763" y="307"/>
                  </a:lnTo>
                  <a:lnTo>
                    <a:pt x="8914" y="265"/>
                  </a:lnTo>
                  <a:lnTo>
                    <a:pt x="9061" y="226"/>
                  </a:lnTo>
                  <a:lnTo>
                    <a:pt x="9212" y="194"/>
                  </a:lnTo>
                  <a:lnTo>
                    <a:pt x="9367" y="158"/>
                  </a:lnTo>
                  <a:lnTo>
                    <a:pt x="9518" y="129"/>
                  </a:lnTo>
                  <a:lnTo>
                    <a:pt x="9673" y="103"/>
                  </a:lnTo>
                  <a:lnTo>
                    <a:pt x="9832" y="77"/>
                  </a:lnTo>
                  <a:lnTo>
                    <a:pt x="9987" y="58"/>
                  </a:lnTo>
                  <a:lnTo>
                    <a:pt x="10147" y="39"/>
                  </a:lnTo>
                  <a:lnTo>
                    <a:pt x="10310" y="26"/>
                  </a:lnTo>
                  <a:lnTo>
                    <a:pt x="10469" y="13"/>
                  </a:lnTo>
                  <a:lnTo>
                    <a:pt x="10633" y="6"/>
                  </a:lnTo>
                  <a:lnTo>
                    <a:pt x="10796" y="0"/>
                  </a:lnTo>
                  <a:close/>
                </a:path>
              </a:pathLst>
            </a:custGeom>
            <a:solidFill>
              <a:srgbClr val="F7F7F7"/>
            </a:solidFill>
            <a:ln w="12700" cap="flat">
              <a:noFill/>
              <a:miter lim="400000"/>
              <a:headEnd/>
              <a:tailEnd/>
            </a:ln>
          </p:spPr>
          <p:txBody>
            <a:bodyPr lIns="45719" tIns="45719" rIns="45719" bIns="45719" anchor="ctr"/>
            <a:lstStyle/>
            <a:p>
              <a:pPr>
                <a:defRPr/>
              </a:pPr>
              <a:endParaRPr lang="zh-CN" altLang="en-US">
                <a:ea typeface="+mn-ea"/>
                <a:cs typeface="+mn-cs"/>
              </a:endParaRPr>
            </a:p>
          </p:txBody>
        </p:sp>
      </p:grpSp>
      <p:grpSp>
        <p:nvGrpSpPr>
          <p:cNvPr id="11" name="Group 22"/>
          <p:cNvGrpSpPr>
            <a:grpSpLocks/>
          </p:cNvGrpSpPr>
          <p:nvPr/>
        </p:nvGrpSpPr>
        <p:grpSpPr bwMode="auto">
          <a:xfrm>
            <a:off x="6311900" y="3606800"/>
            <a:ext cx="565150" cy="563563"/>
            <a:chOff x="0" y="0"/>
            <a:chExt cx="565150" cy="563564"/>
          </a:xfrm>
        </p:grpSpPr>
        <p:sp>
          <p:nvSpPr>
            <p:cNvPr id="12" name="Shape 20"/>
            <p:cNvSpPr>
              <a:spLocks noChangeArrowheads="1"/>
            </p:cNvSpPr>
            <p:nvPr/>
          </p:nvSpPr>
          <p:spPr bwMode="auto">
            <a:xfrm>
              <a:off x="0" y="0"/>
              <a:ext cx="565150" cy="563564"/>
            </a:xfrm>
            <a:prstGeom prst="ellipse">
              <a:avLst/>
            </a:prstGeom>
            <a:solidFill>
              <a:srgbClr val="044868"/>
            </a:solidFill>
            <a:ln w="19050">
              <a:solidFill>
                <a:srgbClr val="F9F9F9"/>
              </a:solidFill>
              <a:miter lim="800000"/>
              <a:headEnd/>
              <a:tailEnd/>
            </a:ln>
          </p:spPr>
          <p:txBody>
            <a:bodyPr lIns="45719" tIns="45719" rIns="45719" bIns="45719" anchor="ctr"/>
            <a:lstStyle/>
            <a:p>
              <a:pPr algn="ctr" hangingPunct="0">
                <a:defRPr/>
              </a:pPr>
              <a:endParaRPr lang="zh-CN" altLang="en-US" sz="2400">
                <a:solidFill>
                  <a:srgbClr val="FFFFFF"/>
                </a:solidFill>
                <a:cs typeface="+mn-cs"/>
              </a:endParaRPr>
            </a:p>
          </p:txBody>
        </p:sp>
        <p:sp>
          <p:nvSpPr>
            <p:cNvPr id="13" name="Shape 21"/>
            <p:cNvSpPr>
              <a:spLocks/>
            </p:cNvSpPr>
            <p:nvPr/>
          </p:nvSpPr>
          <p:spPr bwMode="auto">
            <a:xfrm>
              <a:off x="142875" y="66675"/>
              <a:ext cx="312738" cy="395289"/>
            </a:xfrm>
            <a:custGeom>
              <a:avLst/>
              <a:gdLst>
                <a:gd name="T0" fmla="*/ 156370 w 21600"/>
                <a:gd name="T1" fmla="*/ 197645 h 21600"/>
                <a:gd name="T2" fmla="*/ 156370 w 21600"/>
                <a:gd name="T3" fmla="*/ 197645 h 21600"/>
                <a:gd name="T4" fmla="*/ 156370 w 21600"/>
                <a:gd name="T5" fmla="*/ 197645 h 21600"/>
                <a:gd name="T6" fmla="*/ 156370 w 21600"/>
                <a:gd name="T7" fmla="*/ 197645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6191" y="9727"/>
                  </a:moveTo>
                  <a:lnTo>
                    <a:pt x="6236" y="9766"/>
                  </a:lnTo>
                  <a:lnTo>
                    <a:pt x="6314" y="9843"/>
                  </a:lnTo>
                  <a:lnTo>
                    <a:pt x="6395" y="9914"/>
                  </a:lnTo>
                  <a:lnTo>
                    <a:pt x="6563" y="10063"/>
                  </a:lnTo>
                  <a:lnTo>
                    <a:pt x="6734" y="10201"/>
                  </a:lnTo>
                  <a:lnTo>
                    <a:pt x="6918" y="10337"/>
                  </a:lnTo>
                  <a:lnTo>
                    <a:pt x="7102" y="10462"/>
                  </a:lnTo>
                  <a:lnTo>
                    <a:pt x="7298" y="10585"/>
                  </a:lnTo>
                  <a:lnTo>
                    <a:pt x="7498" y="10701"/>
                  </a:lnTo>
                  <a:lnTo>
                    <a:pt x="7698" y="10811"/>
                  </a:lnTo>
                  <a:lnTo>
                    <a:pt x="7911" y="10914"/>
                  </a:lnTo>
                  <a:lnTo>
                    <a:pt x="8123" y="11011"/>
                  </a:lnTo>
                  <a:lnTo>
                    <a:pt x="8348" y="11098"/>
                  </a:lnTo>
                  <a:lnTo>
                    <a:pt x="8568" y="11182"/>
                  </a:lnTo>
                  <a:lnTo>
                    <a:pt x="8797" y="11259"/>
                  </a:lnTo>
                  <a:lnTo>
                    <a:pt x="9026" y="11327"/>
                  </a:lnTo>
                  <a:lnTo>
                    <a:pt x="9262" y="11388"/>
                  </a:lnTo>
                  <a:lnTo>
                    <a:pt x="9499" y="11439"/>
                  </a:lnTo>
                  <a:lnTo>
                    <a:pt x="9446" y="11491"/>
                  </a:lnTo>
                  <a:lnTo>
                    <a:pt x="9397" y="11536"/>
                  </a:lnTo>
                  <a:lnTo>
                    <a:pt x="9352" y="11585"/>
                  </a:lnTo>
                  <a:lnTo>
                    <a:pt x="9303" y="11639"/>
                  </a:lnTo>
                  <a:lnTo>
                    <a:pt x="9266" y="11691"/>
                  </a:lnTo>
                  <a:lnTo>
                    <a:pt x="9226" y="11746"/>
                  </a:lnTo>
                  <a:lnTo>
                    <a:pt x="9189" y="11801"/>
                  </a:lnTo>
                  <a:lnTo>
                    <a:pt x="9156" y="11859"/>
                  </a:lnTo>
                  <a:lnTo>
                    <a:pt x="9132" y="11913"/>
                  </a:lnTo>
                  <a:lnTo>
                    <a:pt x="9107" y="11975"/>
                  </a:lnTo>
                  <a:lnTo>
                    <a:pt x="9083" y="12033"/>
                  </a:lnTo>
                  <a:lnTo>
                    <a:pt x="9066" y="12097"/>
                  </a:lnTo>
                  <a:lnTo>
                    <a:pt x="9054" y="12155"/>
                  </a:lnTo>
                  <a:lnTo>
                    <a:pt x="9038" y="12220"/>
                  </a:lnTo>
                  <a:lnTo>
                    <a:pt x="9034" y="12284"/>
                  </a:lnTo>
                  <a:lnTo>
                    <a:pt x="9030" y="12349"/>
                  </a:lnTo>
                  <a:lnTo>
                    <a:pt x="9034" y="12423"/>
                  </a:lnTo>
                  <a:lnTo>
                    <a:pt x="9042" y="12494"/>
                  </a:lnTo>
                  <a:lnTo>
                    <a:pt x="9058" y="12565"/>
                  </a:lnTo>
                  <a:lnTo>
                    <a:pt x="9075" y="12633"/>
                  </a:lnTo>
                  <a:lnTo>
                    <a:pt x="9095" y="12700"/>
                  </a:lnTo>
                  <a:lnTo>
                    <a:pt x="9119" y="12771"/>
                  </a:lnTo>
                  <a:lnTo>
                    <a:pt x="9152" y="12836"/>
                  </a:lnTo>
                  <a:lnTo>
                    <a:pt x="9185" y="12900"/>
                  </a:lnTo>
                  <a:lnTo>
                    <a:pt x="9230" y="12961"/>
                  </a:lnTo>
                  <a:lnTo>
                    <a:pt x="9271" y="13023"/>
                  </a:lnTo>
                  <a:lnTo>
                    <a:pt x="9315" y="13081"/>
                  </a:lnTo>
                  <a:lnTo>
                    <a:pt x="9369" y="13139"/>
                  </a:lnTo>
                  <a:lnTo>
                    <a:pt x="9422" y="13194"/>
                  </a:lnTo>
                  <a:lnTo>
                    <a:pt x="9479" y="13248"/>
                  </a:lnTo>
                  <a:lnTo>
                    <a:pt x="9544" y="13300"/>
                  </a:lnTo>
                  <a:lnTo>
                    <a:pt x="9605" y="13345"/>
                  </a:lnTo>
                  <a:lnTo>
                    <a:pt x="8646" y="19046"/>
                  </a:lnTo>
                  <a:lnTo>
                    <a:pt x="10986" y="20839"/>
                  </a:lnTo>
                  <a:lnTo>
                    <a:pt x="13256" y="19046"/>
                  </a:lnTo>
                  <a:lnTo>
                    <a:pt x="12297" y="13345"/>
                  </a:lnTo>
                  <a:lnTo>
                    <a:pt x="12366" y="13297"/>
                  </a:lnTo>
                  <a:lnTo>
                    <a:pt x="12423" y="13245"/>
                  </a:lnTo>
                  <a:lnTo>
                    <a:pt x="12485" y="13190"/>
                  </a:lnTo>
                  <a:lnTo>
                    <a:pt x="12538" y="13139"/>
                  </a:lnTo>
                  <a:lnTo>
                    <a:pt x="12587" y="13078"/>
                  </a:lnTo>
                  <a:lnTo>
                    <a:pt x="12636" y="13023"/>
                  </a:lnTo>
                  <a:lnTo>
                    <a:pt x="12681" y="12958"/>
                  </a:lnTo>
                  <a:lnTo>
                    <a:pt x="12717" y="12897"/>
                  </a:lnTo>
                  <a:lnTo>
                    <a:pt x="12750" y="12832"/>
                  </a:lnTo>
                  <a:lnTo>
                    <a:pt x="12787" y="12768"/>
                  </a:lnTo>
                  <a:lnTo>
                    <a:pt x="12811" y="12700"/>
                  </a:lnTo>
                  <a:lnTo>
                    <a:pt x="12832" y="12633"/>
                  </a:lnTo>
                  <a:lnTo>
                    <a:pt x="12848" y="12565"/>
                  </a:lnTo>
                  <a:lnTo>
                    <a:pt x="12860" y="12491"/>
                  </a:lnTo>
                  <a:lnTo>
                    <a:pt x="12869" y="12423"/>
                  </a:lnTo>
                  <a:lnTo>
                    <a:pt x="12869" y="12284"/>
                  </a:lnTo>
                  <a:lnTo>
                    <a:pt x="12864" y="12226"/>
                  </a:lnTo>
                  <a:lnTo>
                    <a:pt x="12856" y="12168"/>
                  </a:lnTo>
                  <a:lnTo>
                    <a:pt x="12844" y="12110"/>
                  </a:lnTo>
                  <a:lnTo>
                    <a:pt x="12828" y="12052"/>
                  </a:lnTo>
                  <a:lnTo>
                    <a:pt x="12811" y="11997"/>
                  </a:lnTo>
                  <a:lnTo>
                    <a:pt x="12791" y="11943"/>
                  </a:lnTo>
                  <a:lnTo>
                    <a:pt x="12762" y="11888"/>
                  </a:lnTo>
                  <a:lnTo>
                    <a:pt x="12734" y="11836"/>
                  </a:lnTo>
                  <a:lnTo>
                    <a:pt x="12705" y="11781"/>
                  </a:lnTo>
                  <a:lnTo>
                    <a:pt x="12672" y="11733"/>
                  </a:lnTo>
                  <a:lnTo>
                    <a:pt x="12640" y="11681"/>
                  </a:lnTo>
                  <a:lnTo>
                    <a:pt x="12595" y="11633"/>
                  </a:lnTo>
                  <a:lnTo>
                    <a:pt x="12558" y="11581"/>
                  </a:lnTo>
                  <a:lnTo>
                    <a:pt x="12513" y="11536"/>
                  </a:lnTo>
                  <a:lnTo>
                    <a:pt x="12472" y="11491"/>
                  </a:lnTo>
                  <a:lnTo>
                    <a:pt x="12701" y="11446"/>
                  </a:lnTo>
                  <a:lnTo>
                    <a:pt x="12934" y="11394"/>
                  </a:lnTo>
                  <a:lnTo>
                    <a:pt x="13163" y="11336"/>
                  </a:lnTo>
                  <a:lnTo>
                    <a:pt x="13391" y="11272"/>
                  </a:lnTo>
                  <a:lnTo>
                    <a:pt x="13612" y="11198"/>
                  </a:lnTo>
                  <a:lnTo>
                    <a:pt x="13832" y="11123"/>
                  </a:lnTo>
                  <a:lnTo>
                    <a:pt x="14045" y="11036"/>
                  </a:lnTo>
                  <a:lnTo>
                    <a:pt x="14257" y="10943"/>
                  </a:lnTo>
                  <a:lnTo>
                    <a:pt x="14461" y="10846"/>
                  </a:lnTo>
                  <a:lnTo>
                    <a:pt x="14661" y="10740"/>
                  </a:lnTo>
                  <a:lnTo>
                    <a:pt x="14861" y="10630"/>
                  </a:lnTo>
                  <a:lnTo>
                    <a:pt x="15049" y="10514"/>
                  </a:lnTo>
                  <a:lnTo>
                    <a:pt x="15237" y="10392"/>
                  </a:lnTo>
                  <a:lnTo>
                    <a:pt x="15413" y="10263"/>
                  </a:lnTo>
                  <a:lnTo>
                    <a:pt x="15584" y="10130"/>
                  </a:lnTo>
                  <a:lnTo>
                    <a:pt x="15756" y="9992"/>
                  </a:lnTo>
                  <a:lnTo>
                    <a:pt x="15801" y="9956"/>
                  </a:lnTo>
                  <a:lnTo>
                    <a:pt x="15850" y="9988"/>
                  </a:lnTo>
                  <a:lnTo>
                    <a:pt x="16168" y="10182"/>
                  </a:lnTo>
                  <a:lnTo>
                    <a:pt x="16475" y="10382"/>
                  </a:lnTo>
                  <a:lnTo>
                    <a:pt x="16777" y="10588"/>
                  </a:lnTo>
                  <a:lnTo>
                    <a:pt x="16932" y="10691"/>
                  </a:lnTo>
                  <a:lnTo>
                    <a:pt x="17075" y="10798"/>
                  </a:lnTo>
                  <a:lnTo>
                    <a:pt x="17218" y="10907"/>
                  </a:lnTo>
                  <a:lnTo>
                    <a:pt x="17361" y="11017"/>
                  </a:lnTo>
                  <a:lnTo>
                    <a:pt x="17504" y="11127"/>
                  </a:lnTo>
                  <a:lnTo>
                    <a:pt x="17643" y="11236"/>
                  </a:lnTo>
                  <a:lnTo>
                    <a:pt x="17777" y="11346"/>
                  </a:lnTo>
                  <a:lnTo>
                    <a:pt x="17912" y="11462"/>
                  </a:lnTo>
                  <a:lnTo>
                    <a:pt x="18047" y="11578"/>
                  </a:lnTo>
                  <a:lnTo>
                    <a:pt x="18178" y="11694"/>
                  </a:lnTo>
                  <a:lnTo>
                    <a:pt x="18304" y="11814"/>
                  </a:lnTo>
                  <a:lnTo>
                    <a:pt x="18431" y="11933"/>
                  </a:lnTo>
                  <a:lnTo>
                    <a:pt x="18553" y="12055"/>
                  </a:lnTo>
                  <a:lnTo>
                    <a:pt x="18676" y="12181"/>
                  </a:lnTo>
                  <a:lnTo>
                    <a:pt x="18794" y="12304"/>
                  </a:lnTo>
                  <a:lnTo>
                    <a:pt x="18913" y="12429"/>
                  </a:lnTo>
                  <a:lnTo>
                    <a:pt x="19031" y="12558"/>
                  </a:lnTo>
                  <a:lnTo>
                    <a:pt x="19252" y="12816"/>
                  </a:lnTo>
                  <a:lnTo>
                    <a:pt x="19362" y="12949"/>
                  </a:lnTo>
                  <a:lnTo>
                    <a:pt x="19468" y="13084"/>
                  </a:lnTo>
                  <a:lnTo>
                    <a:pt x="19570" y="13216"/>
                  </a:lnTo>
                  <a:lnTo>
                    <a:pt x="19672" y="13358"/>
                  </a:lnTo>
                  <a:lnTo>
                    <a:pt x="19770" y="13497"/>
                  </a:lnTo>
                  <a:lnTo>
                    <a:pt x="19868" y="13635"/>
                  </a:lnTo>
                  <a:lnTo>
                    <a:pt x="19962" y="13777"/>
                  </a:lnTo>
                  <a:lnTo>
                    <a:pt x="20056" y="13919"/>
                  </a:lnTo>
                  <a:lnTo>
                    <a:pt x="20142" y="14067"/>
                  </a:lnTo>
                  <a:lnTo>
                    <a:pt x="20232" y="14216"/>
                  </a:lnTo>
                  <a:lnTo>
                    <a:pt x="20314" y="14364"/>
                  </a:lnTo>
                  <a:lnTo>
                    <a:pt x="20399" y="14512"/>
                  </a:lnTo>
                  <a:lnTo>
                    <a:pt x="20477" y="14670"/>
                  </a:lnTo>
                  <a:lnTo>
                    <a:pt x="20555" y="14822"/>
                  </a:lnTo>
                  <a:lnTo>
                    <a:pt x="20628" y="14977"/>
                  </a:lnTo>
                  <a:lnTo>
                    <a:pt x="20702" y="15138"/>
                  </a:lnTo>
                  <a:lnTo>
                    <a:pt x="20767" y="15296"/>
                  </a:lnTo>
                  <a:lnTo>
                    <a:pt x="20836" y="15457"/>
                  </a:lnTo>
                  <a:lnTo>
                    <a:pt x="20898" y="15622"/>
                  </a:lnTo>
                  <a:lnTo>
                    <a:pt x="20963" y="15786"/>
                  </a:lnTo>
                  <a:lnTo>
                    <a:pt x="21020" y="15957"/>
                  </a:lnTo>
                  <a:lnTo>
                    <a:pt x="21073" y="16125"/>
                  </a:lnTo>
                  <a:lnTo>
                    <a:pt x="21130" y="16299"/>
                  </a:lnTo>
                  <a:lnTo>
                    <a:pt x="21179" y="16470"/>
                  </a:lnTo>
                  <a:lnTo>
                    <a:pt x="21228" y="16644"/>
                  </a:lnTo>
                  <a:lnTo>
                    <a:pt x="21273" y="16821"/>
                  </a:lnTo>
                  <a:lnTo>
                    <a:pt x="21318" y="17002"/>
                  </a:lnTo>
                  <a:lnTo>
                    <a:pt x="21355" y="17182"/>
                  </a:lnTo>
                  <a:lnTo>
                    <a:pt x="21396" y="17366"/>
                  </a:lnTo>
                  <a:lnTo>
                    <a:pt x="21428" y="17550"/>
                  </a:lnTo>
                  <a:lnTo>
                    <a:pt x="21457" y="17740"/>
                  </a:lnTo>
                  <a:lnTo>
                    <a:pt x="21486" y="17927"/>
                  </a:lnTo>
                  <a:lnTo>
                    <a:pt x="21510" y="18121"/>
                  </a:lnTo>
                  <a:lnTo>
                    <a:pt x="21531" y="18314"/>
                  </a:lnTo>
                  <a:lnTo>
                    <a:pt x="21555" y="18508"/>
                  </a:lnTo>
                  <a:lnTo>
                    <a:pt x="21571" y="18708"/>
                  </a:lnTo>
                  <a:lnTo>
                    <a:pt x="21584" y="18908"/>
                  </a:lnTo>
                  <a:lnTo>
                    <a:pt x="21596" y="19107"/>
                  </a:lnTo>
                  <a:lnTo>
                    <a:pt x="21600" y="19314"/>
                  </a:lnTo>
                  <a:lnTo>
                    <a:pt x="21600" y="19346"/>
                  </a:lnTo>
                  <a:lnTo>
                    <a:pt x="21567" y="19362"/>
                  </a:lnTo>
                  <a:lnTo>
                    <a:pt x="21269" y="19498"/>
                  </a:lnTo>
                  <a:lnTo>
                    <a:pt x="20967" y="19630"/>
                  </a:lnTo>
                  <a:lnTo>
                    <a:pt x="20665" y="19756"/>
                  </a:lnTo>
                  <a:lnTo>
                    <a:pt x="20358" y="19878"/>
                  </a:lnTo>
                  <a:lnTo>
                    <a:pt x="20048" y="19997"/>
                  </a:lnTo>
                  <a:lnTo>
                    <a:pt x="19738" y="20113"/>
                  </a:lnTo>
                  <a:lnTo>
                    <a:pt x="19423" y="20223"/>
                  </a:lnTo>
                  <a:lnTo>
                    <a:pt x="19109" y="20330"/>
                  </a:lnTo>
                  <a:lnTo>
                    <a:pt x="18794" y="20433"/>
                  </a:lnTo>
                  <a:lnTo>
                    <a:pt x="18476" y="20533"/>
                  </a:lnTo>
                  <a:lnTo>
                    <a:pt x="18157" y="20623"/>
                  </a:lnTo>
                  <a:lnTo>
                    <a:pt x="17835" y="20713"/>
                  </a:lnTo>
                  <a:lnTo>
                    <a:pt x="17508" y="20800"/>
                  </a:lnTo>
                  <a:lnTo>
                    <a:pt x="17181" y="20878"/>
                  </a:lnTo>
                  <a:lnTo>
                    <a:pt x="16854" y="20958"/>
                  </a:lnTo>
                  <a:lnTo>
                    <a:pt x="16528" y="21029"/>
                  </a:lnTo>
                  <a:lnTo>
                    <a:pt x="16197" y="21097"/>
                  </a:lnTo>
                  <a:lnTo>
                    <a:pt x="15862" y="21161"/>
                  </a:lnTo>
                  <a:lnTo>
                    <a:pt x="15531" y="21223"/>
                  </a:lnTo>
                  <a:lnTo>
                    <a:pt x="15200" y="21278"/>
                  </a:lnTo>
                  <a:lnTo>
                    <a:pt x="14866" y="21329"/>
                  </a:lnTo>
                  <a:lnTo>
                    <a:pt x="14527" y="21378"/>
                  </a:lnTo>
                  <a:lnTo>
                    <a:pt x="14188" y="21419"/>
                  </a:lnTo>
                  <a:lnTo>
                    <a:pt x="13853" y="21455"/>
                  </a:lnTo>
                  <a:lnTo>
                    <a:pt x="13514" y="21490"/>
                  </a:lnTo>
                  <a:lnTo>
                    <a:pt x="13171" y="21519"/>
                  </a:lnTo>
                  <a:lnTo>
                    <a:pt x="12832" y="21542"/>
                  </a:lnTo>
                  <a:lnTo>
                    <a:pt x="12489" y="21561"/>
                  </a:lnTo>
                  <a:lnTo>
                    <a:pt x="11803" y="21594"/>
                  </a:lnTo>
                  <a:lnTo>
                    <a:pt x="11460" y="21600"/>
                  </a:lnTo>
                  <a:lnTo>
                    <a:pt x="10749" y="21600"/>
                  </a:lnTo>
                  <a:lnTo>
                    <a:pt x="10381" y="21590"/>
                  </a:lnTo>
                  <a:lnTo>
                    <a:pt x="10014" y="21574"/>
                  </a:lnTo>
                  <a:lnTo>
                    <a:pt x="9650" y="21558"/>
                  </a:lnTo>
                  <a:lnTo>
                    <a:pt x="9287" y="21536"/>
                  </a:lnTo>
                  <a:lnTo>
                    <a:pt x="8923" y="21510"/>
                  </a:lnTo>
                  <a:lnTo>
                    <a:pt x="8560" y="21477"/>
                  </a:lnTo>
                  <a:lnTo>
                    <a:pt x="8201" y="21436"/>
                  </a:lnTo>
                  <a:lnTo>
                    <a:pt x="7837" y="21394"/>
                  </a:lnTo>
                  <a:lnTo>
                    <a:pt x="7478" y="21345"/>
                  </a:lnTo>
                  <a:lnTo>
                    <a:pt x="7122" y="21290"/>
                  </a:lnTo>
                  <a:lnTo>
                    <a:pt x="6763" y="21232"/>
                  </a:lnTo>
                  <a:lnTo>
                    <a:pt x="6408" y="21171"/>
                  </a:lnTo>
                  <a:lnTo>
                    <a:pt x="6052" y="21100"/>
                  </a:lnTo>
                  <a:lnTo>
                    <a:pt x="5701" y="21029"/>
                  </a:lnTo>
                  <a:lnTo>
                    <a:pt x="5354" y="20952"/>
                  </a:lnTo>
                  <a:lnTo>
                    <a:pt x="5003" y="20868"/>
                  </a:lnTo>
                  <a:lnTo>
                    <a:pt x="4656" y="20784"/>
                  </a:lnTo>
                  <a:lnTo>
                    <a:pt x="4313" y="20691"/>
                  </a:lnTo>
                  <a:lnTo>
                    <a:pt x="3970" y="20594"/>
                  </a:lnTo>
                  <a:lnTo>
                    <a:pt x="3631" y="20491"/>
                  </a:lnTo>
                  <a:lnTo>
                    <a:pt x="3292" y="20384"/>
                  </a:lnTo>
                  <a:lnTo>
                    <a:pt x="2957" y="20271"/>
                  </a:lnTo>
                  <a:lnTo>
                    <a:pt x="2618" y="20155"/>
                  </a:lnTo>
                  <a:lnTo>
                    <a:pt x="2287" y="20033"/>
                  </a:lnTo>
                  <a:lnTo>
                    <a:pt x="1960" y="19907"/>
                  </a:lnTo>
                  <a:lnTo>
                    <a:pt x="1634" y="19778"/>
                  </a:lnTo>
                  <a:lnTo>
                    <a:pt x="1307" y="19643"/>
                  </a:lnTo>
                  <a:lnTo>
                    <a:pt x="984" y="19504"/>
                  </a:lnTo>
                  <a:lnTo>
                    <a:pt x="666" y="19362"/>
                  </a:lnTo>
                  <a:lnTo>
                    <a:pt x="351" y="19211"/>
                  </a:lnTo>
                  <a:lnTo>
                    <a:pt x="37" y="19056"/>
                  </a:lnTo>
                  <a:lnTo>
                    <a:pt x="0" y="19188"/>
                  </a:lnTo>
                  <a:lnTo>
                    <a:pt x="0" y="19007"/>
                  </a:lnTo>
                  <a:lnTo>
                    <a:pt x="12" y="18801"/>
                  </a:lnTo>
                  <a:lnTo>
                    <a:pt x="29" y="18595"/>
                  </a:lnTo>
                  <a:lnTo>
                    <a:pt x="45" y="18388"/>
                  </a:lnTo>
                  <a:lnTo>
                    <a:pt x="69" y="18192"/>
                  </a:lnTo>
                  <a:lnTo>
                    <a:pt x="90" y="17992"/>
                  </a:lnTo>
                  <a:lnTo>
                    <a:pt x="118" y="17792"/>
                  </a:lnTo>
                  <a:lnTo>
                    <a:pt x="151" y="17602"/>
                  </a:lnTo>
                  <a:lnTo>
                    <a:pt x="184" y="17408"/>
                  </a:lnTo>
                  <a:lnTo>
                    <a:pt x="221" y="17218"/>
                  </a:lnTo>
                  <a:lnTo>
                    <a:pt x="257" y="17031"/>
                  </a:lnTo>
                  <a:lnTo>
                    <a:pt x="302" y="16844"/>
                  </a:lnTo>
                  <a:lnTo>
                    <a:pt x="347" y="16663"/>
                  </a:lnTo>
                  <a:lnTo>
                    <a:pt x="392" y="16479"/>
                  </a:lnTo>
                  <a:lnTo>
                    <a:pt x="449" y="16302"/>
                  </a:lnTo>
                  <a:lnTo>
                    <a:pt x="498" y="16125"/>
                  </a:lnTo>
                  <a:lnTo>
                    <a:pt x="555" y="15951"/>
                  </a:lnTo>
                  <a:lnTo>
                    <a:pt x="617" y="15776"/>
                  </a:lnTo>
                  <a:lnTo>
                    <a:pt x="678" y="15609"/>
                  </a:lnTo>
                  <a:lnTo>
                    <a:pt x="743" y="15438"/>
                  </a:lnTo>
                  <a:lnTo>
                    <a:pt x="809" y="15273"/>
                  </a:lnTo>
                  <a:lnTo>
                    <a:pt x="882" y="15106"/>
                  </a:lnTo>
                  <a:lnTo>
                    <a:pt x="952" y="14945"/>
                  </a:lnTo>
                  <a:lnTo>
                    <a:pt x="1029" y="14787"/>
                  </a:lnTo>
                  <a:lnTo>
                    <a:pt x="1107" y="14625"/>
                  </a:lnTo>
                  <a:lnTo>
                    <a:pt x="1188" y="14471"/>
                  </a:lnTo>
                  <a:lnTo>
                    <a:pt x="1270" y="14319"/>
                  </a:lnTo>
                  <a:lnTo>
                    <a:pt x="1356" y="14164"/>
                  </a:lnTo>
                  <a:lnTo>
                    <a:pt x="1442" y="14013"/>
                  </a:lnTo>
                  <a:lnTo>
                    <a:pt x="1536" y="13864"/>
                  </a:lnTo>
                  <a:lnTo>
                    <a:pt x="1629" y="13719"/>
                  </a:lnTo>
                  <a:lnTo>
                    <a:pt x="1723" y="13574"/>
                  </a:lnTo>
                  <a:lnTo>
                    <a:pt x="1821" y="13432"/>
                  </a:lnTo>
                  <a:lnTo>
                    <a:pt x="1924" y="13290"/>
                  </a:lnTo>
                  <a:lnTo>
                    <a:pt x="2026" y="13152"/>
                  </a:lnTo>
                  <a:lnTo>
                    <a:pt x="2132" y="13016"/>
                  </a:lnTo>
                  <a:lnTo>
                    <a:pt x="2238" y="12878"/>
                  </a:lnTo>
                  <a:lnTo>
                    <a:pt x="2348" y="12742"/>
                  </a:lnTo>
                  <a:lnTo>
                    <a:pt x="2459" y="12613"/>
                  </a:lnTo>
                  <a:lnTo>
                    <a:pt x="2577" y="12481"/>
                  </a:lnTo>
                  <a:lnTo>
                    <a:pt x="2695" y="12355"/>
                  </a:lnTo>
                  <a:lnTo>
                    <a:pt x="2814" y="12226"/>
                  </a:lnTo>
                  <a:lnTo>
                    <a:pt x="2932" y="12104"/>
                  </a:lnTo>
                  <a:lnTo>
                    <a:pt x="3059" y="11978"/>
                  </a:lnTo>
                  <a:lnTo>
                    <a:pt x="3185" y="11859"/>
                  </a:lnTo>
                  <a:lnTo>
                    <a:pt x="3312" y="11739"/>
                  </a:lnTo>
                  <a:lnTo>
                    <a:pt x="3443" y="11620"/>
                  </a:lnTo>
                  <a:lnTo>
                    <a:pt x="3578" y="11504"/>
                  </a:lnTo>
                  <a:lnTo>
                    <a:pt x="3712" y="11388"/>
                  </a:lnTo>
                  <a:lnTo>
                    <a:pt x="3843" y="11275"/>
                  </a:lnTo>
                  <a:lnTo>
                    <a:pt x="3986" y="11162"/>
                  </a:lnTo>
                  <a:lnTo>
                    <a:pt x="4125" y="11053"/>
                  </a:lnTo>
                  <a:lnTo>
                    <a:pt x="4268" y="10943"/>
                  </a:lnTo>
                  <a:lnTo>
                    <a:pt x="4415" y="10836"/>
                  </a:lnTo>
                  <a:lnTo>
                    <a:pt x="4562" y="10730"/>
                  </a:lnTo>
                  <a:lnTo>
                    <a:pt x="4709" y="10627"/>
                  </a:lnTo>
                  <a:lnTo>
                    <a:pt x="4860" y="10524"/>
                  </a:lnTo>
                  <a:lnTo>
                    <a:pt x="5015" y="10424"/>
                  </a:lnTo>
                  <a:lnTo>
                    <a:pt x="5166" y="10324"/>
                  </a:lnTo>
                  <a:lnTo>
                    <a:pt x="5325" y="10227"/>
                  </a:lnTo>
                  <a:lnTo>
                    <a:pt x="5489" y="10130"/>
                  </a:lnTo>
                  <a:lnTo>
                    <a:pt x="5807" y="9937"/>
                  </a:lnTo>
                  <a:lnTo>
                    <a:pt x="6138" y="9756"/>
                  </a:lnTo>
                  <a:lnTo>
                    <a:pt x="6191" y="9727"/>
                  </a:lnTo>
                  <a:close/>
                  <a:moveTo>
                    <a:pt x="10796" y="0"/>
                  </a:moveTo>
                  <a:lnTo>
                    <a:pt x="11131" y="0"/>
                  </a:lnTo>
                  <a:lnTo>
                    <a:pt x="11294" y="6"/>
                  </a:lnTo>
                  <a:lnTo>
                    <a:pt x="11457" y="13"/>
                  </a:lnTo>
                  <a:lnTo>
                    <a:pt x="11617" y="26"/>
                  </a:lnTo>
                  <a:lnTo>
                    <a:pt x="11780" y="39"/>
                  </a:lnTo>
                  <a:lnTo>
                    <a:pt x="11939" y="58"/>
                  </a:lnTo>
                  <a:lnTo>
                    <a:pt x="12094" y="81"/>
                  </a:lnTo>
                  <a:lnTo>
                    <a:pt x="12254" y="103"/>
                  </a:lnTo>
                  <a:lnTo>
                    <a:pt x="12409" y="129"/>
                  </a:lnTo>
                  <a:lnTo>
                    <a:pt x="12560" y="158"/>
                  </a:lnTo>
                  <a:lnTo>
                    <a:pt x="12715" y="194"/>
                  </a:lnTo>
                  <a:lnTo>
                    <a:pt x="12866" y="226"/>
                  </a:lnTo>
                  <a:lnTo>
                    <a:pt x="13013" y="265"/>
                  </a:lnTo>
                  <a:lnTo>
                    <a:pt x="13164" y="307"/>
                  </a:lnTo>
                  <a:lnTo>
                    <a:pt x="13307" y="352"/>
                  </a:lnTo>
                  <a:lnTo>
                    <a:pt x="13454" y="400"/>
                  </a:lnTo>
                  <a:lnTo>
                    <a:pt x="13597" y="449"/>
                  </a:lnTo>
                  <a:lnTo>
                    <a:pt x="13740" y="497"/>
                  </a:lnTo>
                  <a:lnTo>
                    <a:pt x="13879" y="555"/>
                  </a:lnTo>
                  <a:lnTo>
                    <a:pt x="14013" y="610"/>
                  </a:lnTo>
                  <a:lnTo>
                    <a:pt x="14152" y="671"/>
                  </a:lnTo>
                  <a:lnTo>
                    <a:pt x="14283" y="733"/>
                  </a:lnTo>
                  <a:lnTo>
                    <a:pt x="14414" y="801"/>
                  </a:lnTo>
                  <a:lnTo>
                    <a:pt x="14544" y="868"/>
                  </a:lnTo>
                  <a:lnTo>
                    <a:pt x="14667" y="936"/>
                  </a:lnTo>
                  <a:lnTo>
                    <a:pt x="14793" y="1007"/>
                  </a:lnTo>
                  <a:lnTo>
                    <a:pt x="14916" y="1081"/>
                  </a:lnTo>
                  <a:lnTo>
                    <a:pt x="15038" y="1159"/>
                  </a:lnTo>
                  <a:lnTo>
                    <a:pt x="15157" y="1236"/>
                  </a:lnTo>
                  <a:lnTo>
                    <a:pt x="15267" y="1317"/>
                  </a:lnTo>
                  <a:lnTo>
                    <a:pt x="15381" y="1401"/>
                  </a:lnTo>
                  <a:lnTo>
                    <a:pt x="15492" y="1485"/>
                  </a:lnTo>
                  <a:lnTo>
                    <a:pt x="15602" y="1575"/>
                  </a:lnTo>
                  <a:lnTo>
                    <a:pt x="15704" y="1659"/>
                  </a:lnTo>
                  <a:lnTo>
                    <a:pt x="15806" y="1753"/>
                  </a:lnTo>
                  <a:lnTo>
                    <a:pt x="15908" y="1847"/>
                  </a:lnTo>
                  <a:lnTo>
                    <a:pt x="16002" y="1940"/>
                  </a:lnTo>
                  <a:lnTo>
                    <a:pt x="16096" y="2034"/>
                  </a:lnTo>
                  <a:lnTo>
                    <a:pt x="16190" y="2134"/>
                  </a:lnTo>
                  <a:lnTo>
                    <a:pt x="16276" y="2234"/>
                  </a:lnTo>
                  <a:lnTo>
                    <a:pt x="16361" y="2337"/>
                  </a:lnTo>
                  <a:lnTo>
                    <a:pt x="16439" y="2441"/>
                  </a:lnTo>
                  <a:lnTo>
                    <a:pt x="16521" y="2547"/>
                  </a:lnTo>
                  <a:lnTo>
                    <a:pt x="16594" y="2654"/>
                  </a:lnTo>
                  <a:lnTo>
                    <a:pt x="16672" y="2763"/>
                  </a:lnTo>
                  <a:lnTo>
                    <a:pt x="16737" y="2873"/>
                  </a:lnTo>
                  <a:lnTo>
                    <a:pt x="16806" y="2980"/>
                  </a:lnTo>
                  <a:lnTo>
                    <a:pt x="16868" y="3093"/>
                  </a:lnTo>
                  <a:lnTo>
                    <a:pt x="16929" y="3209"/>
                  </a:lnTo>
                  <a:lnTo>
                    <a:pt x="16982" y="3325"/>
                  </a:lnTo>
                  <a:lnTo>
                    <a:pt x="17031" y="3441"/>
                  </a:lnTo>
                  <a:lnTo>
                    <a:pt x="17084" y="3561"/>
                  </a:lnTo>
                  <a:lnTo>
                    <a:pt x="17129" y="3680"/>
                  </a:lnTo>
                  <a:lnTo>
                    <a:pt x="17170" y="3800"/>
                  </a:lnTo>
                  <a:lnTo>
                    <a:pt x="17207" y="3922"/>
                  </a:lnTo>
                  <a:lnTo>
                    <a:pt x="17243" y="4045"/>
                  </a:lnTo>
                  <a:lnTo>
                    <a:pt x="17272" y="4171"/>
                  </a:lnTo>
                  <a:lnTo>
                    <a:pt x="17296" y="4297"/>
                  </a:lnTo>
                  <a:lnTo>
                    <a:pt x="17317" y="4423"/>
                  </a:lnTo>
                  <a:lnTo>
                    <a:pt x="17337" y="4549"/>
                  </a:lnTo>
                  <a:lnTo>
                    <a:pt x="17349" y="4675"/>
                  </a:lnTo>
                  <a:lnTo>
                    <a:pt x="17362" y="4804"/>
                  </a:lnTo>
                  <a:lnTo>
                    <a:pt x="17370" y="4933"/>
                  </a:lnTo>
                  <a:lnTo>
                    <a:pt x="17374" y="5065"/>
                  </a:lnTo>
                  <a:lnTo>
                    <a:pt x="17370" y="5217"/>
                  </a:lnTo>
                  <a:lnTo>
                    <a:pt x="17358" y="5375"/>
                  </a:lnTo>
                  <a:lnTo>
                    <a:pt x="17341" y="5527"/>
                  </a:lnTo>
                  <a:lnTo>
                    <a:pt x="17325" y="5675"/>
                  </a:lnTo>
                  <a:lnTo>
                    <a:pt x="17300" y="5827"/>
                  </a:lnTo>
                  <a:lnTo>
                    <a:pt x="17268" y="5976"/>
                  </a:lnTo>
                  <a:lnTo>
                    <a:pt x="17231" y="6124"/>
                  </a:lnTo>
                  <a:lnTo>
                    <a:pt x="17186" y="6266"/>
                  </a:lnTo>
                  <a:lnTo>
                    <a:pt x="17141" y="6415"/>
                  </a:lnTo>
                  <a:lnTo>
                    <a:pt x="17088" y="6557"/>
                  </a:lnTo>
                  <a:lnTo>
                    <a:pt x="17031" y="6696"/>
                  </a:lnTo>
                  <a:lnTo>
                    <a:pt x="16970" y="6834"/>
                  </a:lnTo>
                  <a:lnTo>
                    <a:pt x="16900" y="6970"/>
                  </a:lnTo>
                  <a:lnTo>
                    <a:pt x="16827" y="7106"/>
                  </a:lnTo>
                  <a:lnTo>
                    <a:pt x="16749" y="7241"/>
                  </a:lnTo>
                  <a:lnTo>
                    <a:pt x="16672" y="7370"/>
                  </a:lnTo>
                  <a:lnTo>
                    <a:pt x="16582" y="7499"/>
                  </a:lnTo>
                  <a:lnTo>
                    <a:pt x="16492" y="7625"/>
                  </a:lnTo>
                  <a:lnTo>
                    <a:pt x="16398" y="7748"/>
                  </a:lnTo>
                  <a:lnTo>
                    <a:pt x="16296" y="7871"/>
                  </a:lnTo>
                  <a:lnTo>
                    <a:pt x="16194" y="7990"/>
                  </a:lnTo>
                  <a:lnTo>
                    <a:pt x="16084" y="8106"/>
                  </a:lnTo>
                  <a:lnTo>
                    <a:pt x="15973" y="8223"/>
                  </a:lnTo>
                  <a:lnTo>
                    <a:pt x="15855" y="8332"/>
                  </a:lnTo>
                  <a:lnTo>
                    <a:pt x="15741" y="8442"/>
                  </a:lnTo>
                  <a:lnTo>
                    <a:pt x="15614" y="8549"/>
                  </a:lnTo>
                  <a:lnTo>
                    <a:pt x="15487" y="8652"/>
                  </a:lnTo>
                  <a:lnTo>
                    <a:pt x="15353" y="8749"/>
                  </a:lnTo>
                  <a:lnTo>
                    <a:pt x="15218" y="8849"/>
                  </a:lnTo>
                  <a:lnTo>
                    <a:pt x="15079" y="8943"/>
                  </a:lnTo>
                  <a:lnTo>
                    <a:pt x="14940" y="9036"/>
                  </a:lnTo>
                  <a:lnTo>
                    <a:pt x="14793" y="9123"/>
                  </a:lnTo>
                  <a:lnTo>
                    <a:pt x="14593" y="9240"/>
                  </a:lnTo>
                  <a:lnTo>
                    <a:pt x="14381" y="9349"/>
                  </a:lnTo>
                  <a:lnTo>
                    <a:pt x="14165" y="9449"/>
                  </a:lnTo>
                  <a:lnTo>
                    <a:pt x="13948" y="9546"/>
                  </a:lnTo>
                  <a:lnTo>
                    <a:pt x="13719" y="9637"/>
                  </a:lnTo>
                  <a:lnTo>
                    <a:pt x="13487" y="9721"/>
                  </a:lnTo>
                  <a:lnTo>
                    <a:pt x="13376" y="9759"/>
                  </a:lnTo>
                  <a:lnTo>
                    <a:pt x="13254" y="9795"/>
                  </a:lnTo>
                  <a:lnTo>
                    <a:pt x="13136" y="9834"/>
                  </a:lnTo>
                  <a:lnTo>
                    <a:pt x="13013" y="9866"/>
                  </a:lnTo>
                  <a:lnTo>
                    <a:pt x="12891" y="9895"/>
                  </a:lnTo>
                  <a:lnTo>
                    <a:pt x="12772" y="9924"/>
                  </a:lnTo>
                  <a:lnTo>
                    <a:pt x="12650" y="9956"/>
                  </a:lnTo>
                  <a:lnTo>
                    <a:pt x="12523" y="9979"/>
                  </a:lnTo>
                  <a:lnTo>
                    <a:pt x="12397" y="10005"/>
                  </a:lnTo>
                  <a:lnTo>
                    <a:pt x="12270" y="10024"/>
                  </a:lnTo>
                  <a:lnTo>
                    <a:pt x="12143" y="10043"/>
                  </a:lnTo>
                  <a:lnTo>
                    <a:pt x="12017" y="10066"/>
                  </a:lnTo>
                  <a:lnTo>
                    <a:pt x="11890" y="10079"/>
                  </a:lnTo>
                  <a:lnTo>
                    <a:pt x="11760" y="10095"/>
                  </a:lnTo>
                  <a:lnTo>
                    <a:pt x="11629" y="10105"/>
                  </a:lnTo>
                  <a:lnTo>
                    <a:pt x="11494" y="10114"/>
                  </a:lnTo>
                  <a:lnTo>
                    <a:pt x="11363" y="10121"/>
                  </a:lnTo>
                  <a:lnTo>
                    <a:pt x="11229" y="10127"/>
                  </a:lnTo>
                  <a:lnTo>
                    <a:pt x="11094" y="10131"/>
                  </a:lnTo>
                  <a:lnTo>
                    <a:pt x="10808" y="10131"/>
                  </a:lnTo>
                  <a:lnTo>
                    <a:pt x="10653" y="10124"/>
                  </a:lnTo>
                  <a:lnTo>
                    <a:pt x="10498" y="10118"/>
                  </a:lnTo>
                  <a:lnTo>
                    <a:pt x="10347" y="10108"/>
                  </a:lnTo>
                  <a:lnTo>
                    <a:pt x="10196" y="10095"/>
                  </a:lnTo>
                  <a:lnTo>
                    <a:pt x="10049" y="10082"/>
                  </a:lnTo>
                  <a:lnTo>
                    <a:pt x="9898" y="10063"/>
                  </a:lnTo>
                  <a:lnTo>
                    <a:pt x="9751" y="10040"/>
                  </a:lnTo>
                  <a:lnTo>
                    <a:pt x="9604" y="10018"/>
                  </a:lnTo>
                  <a:lnTo>
                    <a:pt x="9457" y="9992"/>
                  </a:lnTo>
                  <a:lnTo>
                    <a:pt x="9314" y="9963"/>
                  </a:lnTo>
                  <a:lnTo>
                    <a:pt x="9171" y="9930"/>
                  </a:lnTo>
                  <a:lnTo>
                    <a:pt x="9032" y="9895"/>
                  </a:lnTo>
                  <a:lnTo>
                    <a:pt x="8889" y="9859"/>
                  </a:lnTo>
                  <a:lnTo>
                    <a:pt x="8754" y="9824"/>
                  </a:lnTo>
                  <a:lnTo>
                    <a:pt x="8620" y="9779"/>
                  </a:lnTo>
                  <a:lnTo>
                    <a:pt x="8481" y="9737"/>
                  </a:lnTo>
                  <a:lnTo>
                    <a:pt x="8346" y="9688"/>
                  </a:lnTo>
                  <a:lnTo>
                    <a:pt x="8215" y="9640"/>
                  </a:lnTo>
                  <a:lnTo>
                    <a:pt x="8085" y="9591"/>
                  </a:lnTo>
                  <a:lnTo>
                    <a:pt x="7954" y="9537"/>
                  </a:lnTo>
                  <a:lnTo>
                    <a:pt x="7827" y="9485"/>
                  </a:lnTo>
                  <a:lnTo>
                    <a:pt x="7705" y="9424"/>
                  </a:lnTo>
                  <a:lnTo>
                    <a:pt x="7578" y="9365"/>
                  </a:lnTo>
                  <a:lnTo>
                    <a:pt x="7456" y="9304"/>
                  </a:lnTo>
                  <a:lnTo>
                    <a:pt x="7337" y="9240"/>
                  </a:lnTo>
                  <a:lnTo>
                    <a:pt x="7215" y="9175"/>
                  </a:lnTo>
                  <a:lnTo>
                    <a:pt x="7101" y="9104"/>
                  </a:lnTo>
                  <a:lnTo>
                    <a:pt x="6990" y="9036"/>
                  </a:lnTo>
                  <a:lnTo>
                    <a:pt x="6876" y="8962"/>
                  </a:lnTo>
                  <a:lnTo>
                    <a:pt x="6766" y="8891"/>
                  </a:lnTo>
                  <a:lnTo>
                    <a:pt x="6656" y="8813"/>
                  </a:lnTo>
                  <a:lnTo>
                    <a:pt x="6537" y="8726"/>
                  </a:lnTo>
                  <a:lnTo>
                    <a:pt x="6309" y="8545"/>
                  </a:lnTo>
                  <a:lnTo>
                    <a:pt x="6194" y="8449"/>
                  </a:lnTo>
                  <a:lnTo>
                    <a:pt x="6092" y="8352"/>
                  </a:lnTo>
                  <a:lnTo>
                    <a:pt x="5986" y="8252"/>
                  </a:lnTo>
                  <a:lnTo>
                    <a:pt x="5884" y="8148"/>
                  </a:lnTo>
                  <a:lnTo>
                    <a:pt x="5786" y="8045"/>
                  </a:lnTo>
                  <a:lnTo>
                    <a:pt x="5692" y="7942"/>
                  </a:lnTo>
                  <a:lnTo>
                    <a:pt x="5598" y="7832"/>
                  </a:lnTo>
                  <a:lnTo>
                    <a:pt x="5512" y="7722"/>
                  </a:lnTo>
                  <a:lnTo>
                    <a:pt x="5427" y="7612"/>
                  </a:lnTo>
                  <a:lnTo>
                    <a:pt x="5345" y="7499"/>
                  </a:lnTo>
                  <a:lnTo>
                    <a:pt x="5267" y="7383"/>
                  </a:lnTo>
                  <a:lnTo>
                    <a:pt x="5194" y="7267"/>
                  </a:lnTo>
                  <a:lnTo>
                    <a:pt x="5124" y="7148"/>
                  </a:lnTo>
                  <a:lnTo>
                    <a:pt x="5059" y="7028"/>
                  </a:lnTo>
                  <a:lnTo>
                    <a:pt x="4994" y="6905"/>
                  </a:lnTo>
                  <a:lnTo>
                    <a:pt x="4937" y="6783"/>
                  </a:lnTo>
                  <a:lnTo>
                    <a:pt x="4883" y="6660"/>
                  </a:lnTo>
                  <a:lnTo>
                    <a:pt x="4830" y="6534"/>
                  </a:lnTo>
                  <a:lnTo>
                    <a:pt x="4785" y="6405"/>
                  </a:lnTo>
                  <a:lnTo>
                    <a:pt x="4745" y="6276"/>
                  </a:lnTo>
                  <a:lnTo>
                    <a:pt x="4700" y="6144"/>
                  </a:lnTo>
                  <a:lnTo>
                    <a:pt x="4667" y="6014"/>
                  </a:lnTo>
                  <a:lnTo>
                    <a:pt x="4639" y="5882"/>
                  </a:lnTo>
                  <a:lnTo>
                    <a:pt x="4614" y="5750"/>
                  </a:lnTo>
                  <a:lnTo>
                    <a:pt x="4594" y="5614"/>
                  </a:lnTo>
                  <a:lnTo>
                    <a:pt x="4573" y="5479"/>
                  </a:lnTo>
                  <a:lnTo>
                    <a:pt x="4561" y="5340"/>
                  </a:lnTo>
                  <a:lnTo>
                    <a:pt x="4557" y="5201"/>
                  </a:lnTo>
                  <a:lnTo>
                    <a:pt x="4553" y="5065"/>
                  </a:lnTo>
                  <a:lnTo>
                    <a:pt x="4557" y="4933"/>
                  </a:lnTo>
                  <a:lnTo>
                    <a:pt x="4561" y="4804"/>
                  </a:lnTo>
                  <a:lnTo>
                    <a:pt x="4573" y="4675"/>
                  </a:lnTo>
                  <a:lnTo>
                    <a:pt x="4590" y="4549"/>
                  </a:lnTo>
                  <a:lnTo>
                    <a:pt x="4606" y="4420"/>
                  </a:lnTo>
                  <a:lnTo>
                    <a:pt x="4630" y="4294"/>
                  </a:lnTo>
                  <a:lnTo>
                    <a:pt x="4655" y="4171"/>
                  </a:lnTo>
                  <a:lnTo>
                    <a:pt x="4683" y="4042"/>
                  </a:lnTo>
                  <a:lnTo>
                    <a:pt x="4716" y="3919"/>
                  </a:lnTo>
                  <a:lnTo>
                    <a:pt x="4757" y="3800"/>
                  </a:lnTo>
                  <a:lnTo>
                    <a:pt x="4798" y="3677"/>
                  </a:lnTo>
                  <a:lnTo>
                    <a:pt x="4843" y="3558"/>
                  </a:lnTo>
                  <a:lnTo>
                    <a:pt x="4896" y="3441"/>
                  </a:lnTo>
                  <a:lnTo>
                    <a:pt x="4945" y="3322"/>
                  </a:lnTo>
                  <a:lnTo>
                    <a:pt x="4998" y="3209"/>
                  </a:lnTo>
                  <a:lnTo>
                    <a:pt x="5059" y="3093"/>
                  </a:lnTo>
                  <a:lnTo>
                    <a:pt x="5120" y="2980"/>
                  </a:lnTo>
                  <a:lnTo>
                    <a:pt x="5190" y="2873"/>
                  </a:lnTo>
                  <a:lnTo>
                    <a:pt x="5255" y="2760"/>
                  </a:lnTo>
                  <a:lnTo>
                    <a:pt x="5333" y="2654"/>
                  </a:lnTo>
                  <a:lnTo>
                    <a:pt x="5406" y="2547"/>
                  </a:lnTo>
                  <a:lnTo>
                    <a:pt x="5488" y="2441"/>
                  </a:lnTo>
                  <a:lnTo>
                    <a:pt x="5565" y="2337"/>
                  </a:lnTo>
                  <a:lnTo>
                    <a:pt x="5651" y="2234"/>
                  </a:lnTo>
                  <a:lnTo>
                    <a:pt x="5737" y="2134"/>
                  </a:lnTo>
                  <a:lnTo>
                    <a:pt x="5831" y="2034"/>
                  </a:lnTo>
                  <a:lnTo>
                    <a:pt x="5925" y="1940"/>
                  </a:lnTo>
                  <a:lnTo>
                    <a:pt x="6019" y="1843"/>
                  </a:lnTo>
                  <a:lnTo>
                    <a:pt x="6121" y="1750"/>
                  </a:lnTo>
                  <a:lnTo>
                    <a:pt x="6223" y="1659"/>
                  </a:lnTo>
                  <a:lnTo>
                    <a:pt x="6325" y="1569"/>
                  </a:lnTo>
                  <a:lnTo>
                    <a:pt x="6435" y="1485"/>
                  </a:lnTo>
                  <a:lnTo>
                    <a:pt x="6545" y="1398"/>
                  </a:lnTo>
                  <a:lnTo>
                    <a:pt x="6656" y="1314"/>
                  </a:lnTo>
                  <a:lnTo>
                    <a:pt x="6770" y="1236"/>
                  </a:lnTo>
                  <a:lnTo>
                    <a:pt x="6888" y="1156"/>
                  </a:lnTo>
                  <a:lnTo>
                    <a:pt x="7011" y="1078"/>
                  </a:lnTo>
                  <a:lnTo>
                    <a:pt x="7133" y="1007"/>
                  </a:lnTo>
                  <a:lnTo>
                    <a:pt x="7260" y="936"/>
                  </a:lnTo>
                  <a:lnTo>
                    <a:pt x="7382" y="868"/>
                  </a:lnTo>
                  <a:lnTo>
                    <a:pt x="7513" y="797"/>
                  </a:lnTo>
                  <a:lnTo>
                    <a:pt x="7644" y="733"/>
                  </a:lnTo>
                  <a:lnTo>
                    <a:pt x="7778" y="671"/>
                  </a:lnTo>
                  <a:lnTo>
                    <a:pt x="7913" y="610"/>
                  </a:lnTo>
                  <a:lnTo>
                    <a:pt x="8048" y="555"/>
                  </a:lnTo>
                  <a:lnTo>
                    <a:pt x="8191" y="497"/>
                  </a:lnTo>
                  <a:lnTo>
                    <a:pt x="8330" y="449"/>
                  </a:lnTo>
                  <a:lnTo>
                    <a:pt x="8473" y="400"/>
                  </a:lnTo>
                  <a:lnTo>
                    <a:pt x="8620" y="352"/>
                  </a:lnTo>
                  <a:lnTo>
                    <a:pt x="8763" y="307"/>
                  </a:lnTo>
                  <a:lnTo>
                    <a:pt x="8914" y="265"/>
                  </a:lnTo>
                  <a:lnTo>
                    <a:pt x="9061" y="226"/>
                  </a:lnTo>
                  <a:lnTo>
                    <a:pt x="9212" y="194"/>
                  </a:lnTo>
                  <a:lnTo>
                    <a:pt x="9367" y="158"/>
                  </a:lnTo>
                  <a:lnTo>
                    <a:pt x="9518" y="129"/>
                  </a:lnTo>
                  <a:lnTo>
                    <a:pt x="9673" y="103"/>
                  </a:lnTo>
                  <a:lnTo>
                    <a:pt x="9832" y="77"/>
                  </a:lnTo>
                  <a:lnTo>
                    <a:pt x="9987" y="58"/>
                  </a:lnTo>
                  <a:lnTo>
                    <a:pt x="10147" y="39"/>
                  </a:lnTo>
                  <a:lnTo>
                    <a:pt x="10310" y="26"/>
                  </a:lnTo>
                  <a:lnTo>
                    <a:pt x="10469" y="13"/>
                  </a:lnTo>
                  <a:lnTo>
                    <a:pt x="10633" y="6"/>
                  </a:lnTo>
                  <a:lnTo>
                    <a:pt x="10796" y="0"/>
                  </a:lnTo>
                  <a:close/>
                </a:path>
              </a:pathLst>
            </a:custGeom>
            <a:solidFill>
              <a:srgbClr val="F7F7F7"/>
            </a:solidFill>
            <a:ln w="12700" cap="flat">
              <a:noFill/>
              <a:miter lim="400000"/>
              <a:headEnd/>
              <a:tailEnd/>
            </a:ln>
          </p:spPr>
          <p:txBody>
            <a:bodyPr lIns="45719" tIns="45719" rIns="45719" bIns="45719" anchor="ctr"/>
            <a:lstStyle/>
            <a:p>
              <a:pPr>
                <a:defRPr/>
              </a:pPr>
              <a:endParaRPr lang="zh-CN" altLang="en-US">
                <a:ea typeface="+mn-ea"/>
                <a:cs typeface="+mn-cs"/>
              </a:endParaRPr>
            </a:p>
          </p:txBody>
        </p:sp>
      </p:grpSp>
      <p:grpSp>
        <p:nvGrpSpPr>
          <p:cNvPr id="14" name="Group 25"/>
          <p:cNvGrpSpPr>
            <a:grpSpLocks/>
          </p:cNvGrpSpPr>
          <p:nvPr/>
        </p:nvGrpSpPr>
        <p:grpSpPr bwMode="auto">
          <a:xfrm>
            <a:off x="8129588" y="1654175"/>
            <a:ext cx="566737" cy="563563"/>
            <a:chOff x="0" y="0"/>
            <a:chExt cx="566737" cy="563564"/>
          </a:xfrm>
        </p:grpSpPr>
        <p:sp>
          <p:nvSpPr>
            <p:cNvPr id="15" name="Shape 23"/>
            <p:cNvSpPr>
              <a:spLocks noChangeArrowheads="1"/>
            </p:cNvSpPr>
            <p:nvPr/>
          </p:nvSpPr>
          <p:spPr bwMode="auto">
            <a:xfrm>
              <a:off x="0" y="0"/>
              <a:ext cx="566737" cy="563564"/>
            </a:xfrm>
            <a:prstGeom prst="ellipse">
              <a:avLst/>
            </a:prstGeom>
            <a:solidFill>
              <a:srgbClr val="044868"/>
            </a:solidFill>
            <a:ln w="19050">
              <a:solidFill>
                <a:srgbClr val="F9F9F9"/>
              </a:solidFill>
              <a:miter lim="800000"/>
              <a:headEnd/>
              <a:tailEnd/>
            </a:ln>
          </p:spPr>
          <p:txBody>
            <a:bodyPr lIns="45719" tIns="45719" rIns="45719" bIns="45719" anchor="ctr"/>
            <a:lstStyle/>
            <a:p>
              <a:pPr algn="ctr" hangingPunct="0">
                <a:defRPr/>
              </a:pPr>
              <a:endParaRPr lang="zh-CN" altLang="en-US" sz="2400">
                <a:solidFill>
                  <a:srgbClr val="FFFFFF"/>
                </a:solidFill>
                <a:cs typeface="+mn-cs"/>
              </a:endParaRPr>
            </a:p>
          </p:txBody>
        </p:sp>
        <p:sp>
          <p:nvSpPr>
            <p:cNvPr id="16" name="Shape 24"/>
            <p:cNvSpPr>
              <a:spLocks/>
            </p:cNvSpPr>
            <p:nvPr/>
          </p:nvSpPr>
          <p:spPr bwMode="auto">
            <a:xfrm>
              <a:off x="128587" y="66675"/>
              <a:ext cx="314325" cy="395289"/>
            </a:xfrm>
            <a:custGeom>
              <a:avLst/>
              <a:gdLst>
                <a:gd name="T0" fmla="*/ 157164 w 21600"/>
                <a:gd name="T1" fmla="*/ 197645 h 21600"/>
                <a:gd name="T2" fmla="*/ 157164 w 21600"/>
                <a:gd name="T3" fmla="*/ 197645 h 21600"/>
                <a:gd name="T4" fmla="*/ 157164 w 21600"/>
                <a:gd name="T5" fmla="*/ 197645 h 21600"/>
                <a:gd name="T6" fmla="*/ 157164 w 21600"/>
                <a:gd name="T7" fmla="*/ 197645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6191" y="9727"/>
                  </a:moveTo>
                  <a:lnTo>
                    <a:pt x="6236" y="9766"/>
                  </a:lnTo>
                  <a:lnTo>
                    <a:pt x="6314" y="9843"/>
                  </a:lnTo>
                  <a:lnTo>
                    <a:pt x="6395" y="9914"/>
                  </a:lnTo>
                  <a:lnTo>
                    <a:pt x="6563" y="10063"/>
                  </a:lnTo>
                  <a:lnTo>
                    <a:pt x="6734" y="10201"/>
                  </a:lnTo>
                  <a:lnTo>
                    <a:pt x="6918" y="10337"/>
                  </a:lnTo>
                  <a:lnTo>
                    <a:pt x="7102" y="10462"/>
                  </a:lnTo>
                  <a:lnTo>
                    <a:pt x="7298" y="10585"/>
                  </a:lnTo>
                  <a:lnTo>
                    <a:pt x="7498" y="10701"/>
                  </a:lnTo>
                  <a:lnTo>
                    <a:pt x="7698" y="10811"/>
                  </a:lnTo>
                  <a:lnTo>
                    <a:pt x="7911" y="10914"/>
                  </a:lnTo>
                  <a:lnTo>
                    <a:pt x="8123" y="11011"/>
                  </a:lnTo>
                  <a:lnTo>
                    <a:pt x="8348" y="11098"/>
                  </a:lnTo>
                  <a:lnTo>
                    <a:pt x="8568" y="11182"/>
                  </a:lnTo>
                  <a:lnTo>
                    <a:pt x="8797" y="11259"/>
                  </a:lnTo>
                  <a:lnTo>
                    <a:pt x="9026" y="11327"/>
                  </a:lnTo>
                  <a:lnTo>
                    <a:pt x="9262" y="11388"/>
                  </a:lnTo>
                  <a:lnTo>
                    <a:pt x="9499" y="11439"/>
                  </a:lnTo>
                  <a:lnTo>
                    <a:pt x="9446" y="11491"/>
                  </a:lnTo>
                  <a:lnTo>
                    <a:pt x="9397" y="11536"/>
                  </a:lnTo>
                  <a:lnTo>
                    <a:pt x="9352" y="11585"/>
                  </a:lnTo>
                  <a:lnTo>
                    <a:pt x="9303" y="11639"/>
                  </a:lnTo>
                  <a:lnTo>
                    <a:pt x="9266" y="11691"/>
                  </a:lnTo>
                  <a:lnTo>
                    <a:pt x="9226" y="11746"/>
                  </a:lnTo>
                  <a:lnTo>
                    <a:pt x="9189" y="11801"/>
                  </a:lnTo>
                  <a:lnTo>
                    <a:pt x="9156" y="11859"/>
                  </a:lnTo>
                  <a:lnTo>
                    <a:pt x="9132" y="11913"/>
                  </a:lnTo>
                  <a:lnTo>
                    <a:pt x="9107" y="11975"/>
                  </a:lnTo>
                  <a:lnTo>
                    <a:pt x="9083" y="12033"/>
                  </a:lnTo>
                  <a:lnTo>
                    <a:pt x="9066" y="12097"/>
                  </a:lnTo>
                  <a:lnTo>
                    <a:pt x="9054" y="12155"/>
                  </a:lnTo>
                  <a:lnTo>
                    <a:pt x="9038" y="12220"/>
                  </a:lnTo>
                  <a:lnTo>
                    <a:pt x="9034" y="12284"/>
                  </a:lnTo>
                  <a:lnTo>
                    <a:pt x="9030" y="12349"/>
                  </a:lnTo>
                  <a:lnTo>
                    <a:pt x="9034" y="12423"/>
                  </a:lnTo>
                  <a:lnTo>
                    <a:pt x="9042" y="12494"/>
                  </a:lnTo>
                  <a:lnTo>
                    <a:pt x="9058" y="12565"/>
                  </a:lnTo>
                  <a:lnTo>
                    <a:pt x="9075" y="12633"/>
                  </a:lnTo>
                  <a:lnTo>
                    <a:pt x="9095" y="12700"/>
                  </a:lnTo>
                  <a:lnTo>
                    <a:pt x="9119" y="12771"/>
                  </a:lnTo>
                  <a:lnTo>
                    <a:pt x="9152" y="12836"/>
                  </a:lnTo>
                  <a:lnTo>
                    <a:pt x="9185" y="12900"/>
                  </a:lnTo>
                  <a:lnTo>
                    <a:pt x="9230" y="12961"/>
                  </a:lnTo>
                  <a:lnTo>
                    <a:pt x="9271" y="13023"/>
                  </a:lnTo>
                  <a:lnTo>
                    <a:pt x="9315" y="13081"/>
                  </a:lnTo>
                  <a:lnTo>
                    <a:pt x="9369" y="13139"/>
                  </a:lnTo>
                  <a:lnTo>
                    <a:pt x="9422" y="13194"/>
                  </a:lnTo>
                  <a:lnTo>
                    <a:pt x="9479" y="13248"/>
                  </a:lnTo>
                  <a:lnTo>
                    <a:pt x="9544" y="13300"/>
                  </a:lnTo>
                  <a:lnTo>
                    <a:pt x="9605" y="13345"/>
                  </a:lnTo>
                  <a:lnTo>
                    <a:pt x="8646" y="19046"/>
                  </a:lnTo>
                  <a:lnTo>
                    <a:pt x="10986" y="20839"/>
                  </a:lnTo>
                  <a:lnTo>
                    <a:pt x="13256" y="19046"/>
                  </a:lnTo>
                  <a:lnTo>
                    <a:pt x="12297" y="13345"/>
                  </a:lnTo>
                  <a:lnTo>
                    <a:pt x="12366" y="13297"/>
                  </a:lnTo>
                  <a:lnTo>
                    <a:pt x="12423" y="13245"/>
                  </a:lnTo>
                  <a:lnTo>
                    <a:pt x="12485" y="13190"/>
                  </a:lnTo>
                  <a:lnTo>
                    <a:pt x="12538" y="13139"/>
                  </a:lnTo>
                  <a:lnTo>
                    <a:pt x="12587" y="13078"/>
                  </a:lnTo>
                  <a:lnTo>
                    <a:pt x="12636" y="13023"/>
                  </a:lnTo>
                  <a:lnTo>
                    <a:pt x="12681" y="12958"/>
                  </a:lnTo>
                  <a:lnTo>
                    <a:pt x="12717" y="12897"/>
                  </a:lnTo>
                  <a:lnTo>
                    <a:pt x="12750" y="12832"/>
                  </a:lnTo>
                  <a:lnTo>
                    <a:pt x="12787" y="12768"/>
                  </a:lnTo>
                  <a:lnTo>
                    <a:pt x="12811" y="12700"/>
                  </a:lnTo>
                  <a:lnTo>
                    <a:pt x="12832" y="12633"/>
                  </a:lnTo>
                  <a:lnTo>
                    <a:pt x="12848" y="12565"/>
                  </a:lnTo>
                  <a:lnTo>
                    <a:pt x="12860" y="12491"/>
                  </a:lnTo>
                  <a:lnTo>
                    <a:pt x="12869" y="12423"/>
                  </a:lnTo>
                  <a:lnTo>
                    <a:pt x="12869" y="12284"/>
                  </a:lnTo>
                  <a:lnTo>
                    <a:pt x="12864" y="12226"/>
                  </a:lnTo>
                  <a:lnTo>
                    <a:pt x="12856" y="12168"/>
                  </a:lnTo>
                  <a:lnTo>
                    <a:pt x="12844" y="12110"/>
                  </a:lnTo>
                  <a:lnTo>
                    <a:pt x="12828" y="12052"/>
                  </a:lnTo>
                  <a:lnTo>
                    <a:pt x="12811" y="11997"/>
                  </a:lnTo>
                  <a:lnTo>
                    <a:pt x="12791" y="11943"/>
                  </a:lnTo>
                  <a:lnTo>
                    <a:pt x="12762" y="11888"/>
                  </a:lnTo>
                  <a:lnTo>
                    <a:pt x="12734" y="11836"/>
                  </a:lnTo>
                  <a:lnTo>
                    <a:pt x="12705" y="11781"/>
                  </a:lnTo>
                  <a:lnTo>
                    <a:pt x="12672" y="11733"/>
                  </a:lnTo>
                  <a:lnTo>
                    <a:pt x="12640" y="11681"/>
                  </a:lnTo>
                  <a:lnTo>
                    <a:pt x="12595" y="11633"/>
                  </a:lnTo>
                  <a:lnTo>
                    <a:pt x="12558" y="11581"/>
                  </a:lnTo>
                  <a:lnTo>
                    <a:pt x="12513" y="11536"/>
                  </a:lnTo>
                  <a:lnTo>
                    <a:pt x="12472" y="11491"/>
                  </a:lnTo>
                  <a:lnTo>
                    <a:pt x="12701" y="11446"/>
                  </a:lnTo>
                  <a:lnTo>
                    <a:pt x="12934" y="11394"/>
                  </a:lnTo>
                  <a:lnTo>
                    <a:pt x="13163" y="11336"/>
                  </a:lnTo>
                  <a:lnTo>
                    <a:pt x="13391" y="11272"/>
                  </a:lnTo>
                  <a:lnTo>
                    <a:pt x="13612" y="11198"/>
                  </a:lnTo>
                  <a:lnTo>
                    <a:pt x="13832" y="11123"/>
                  </a:lnTo>
                  <a:lnTo>
                    <a:pt x="14045" y="11036"/>
                  </a:lnTo>
                  <a:lnTo>
                    <a:pt x="14257" y="10943"/>
                  </a:lnTo>
                  <a:lnTo>
                    <a:pt x="14461" y="10846"/>
                  </a:lnTo>
                  <a:lnTo>
                    <a:pt x="14661" y="10740"/>
                  </a:lnTo>
                  <a:lnTo>
                    <a:pt x="14861" y="10630"/>
                  </a:lnTo>
                  <a:lnTo>
                    <a:pt x="15049" y="10514"/>
                  </a:lnTo>
                  <a:lnTo>
                    <a:pt x="15237" y="10392"/>
                  </a:lnTo>
                  <a:lnTo>
                    <a:pt x="15413" y="10263"/>
                  </a:lnTo>
                  <a:lnTo>
                    <a:pt x="15584" y="10130"/>
                  </a:lnTo>
                  <a:lnTo>
                    <a:pt x="15756" y="9992"/>
                  </a:lnTo>
                  <a:lnTo>
                    <a:pt x="15801" y="9956"/>
                  </a:lnTo>
                  <a:lnTo>
                    <a:pt x="15850" y="9988"/>
                  </a:lnTo>
                  <a:lnTo>
                    <a:pt x="16168" y="10182"/>
                  </a:lnTo>
                  <a:lnTo>
                    <a:pt x="16475" y="10382"/>
                  </a:lnTo>
                  <a:lnTo>
                    <a:pt x="16777" y="10588"/>
                  </a:lnTo>
                  <a:lnTo>
                    <a:pt x="16932" y="10691"/>
                  </a:lnTo>
                  <a:lnTo>
                    <a:pt x="17075" y="10798"/>
                  </a:lnTo>
                  <a:lnTo>
                    <a:pt x="17218" y="10907"/>
                  </a:lnTo>
                  <a:lnTo>
                    <a:pt x="17361" y="11017"/>
                  </a:lnTo>
                  <a:lnTo>
                    <a:pt x="17504" y="11127"/>
                  </a:lnTo>
                  <a:lnTo>
                    <a:pt x="17643" y="11236"/>
                  </a:lnTo>
                  <a:lnTo>
                    <a:pt x="17777" y="11346"/>
                  </a:lnTo>
                  <a:lnTo>
                    <a:pt x="17912" y="11462"/>
                  </a:lnTo>
                  <a:lnTo>
                    <a:pt x="18047" y="11578"/>
                  </a:lnTo>
                  <a:lnTo>
                    <a:pt x="18178" y="11694"/>
                  </a:lnTo>
                  <a:lnTo>
                    <a:pt x="18304" y="11814"/>
                  </a:lnTo>
                  <a:lnTo>
                    <a:pt x="18431" y="11933"/>
                  </a:lnTo>
                  <a:lnTo>
                    <a:pt x="18553" y="12055"/>
                  </a:lnTo>
                  <a:lnTo>
                    <a:pt x="18676" y="12181"/>
                  </a:lnTo>
                  <a:lnTo>
                    <a:pt x="18794" y="12304"/>
                  </a:lnTo>
                  <a:lnTo>
                    <a:pt x="18913" y="12429"/>
                  </a:lnTo>
                  <a:lnTo>
                    <a:pt x="19031" y="12558"/>
                  </a:lnTo>
                  <a:lnTo>
                    <a:pt x="19252" y="12816"/>
                  </a:lnTo>
                  <a:lnTo>
                    <a:pt x="19362" y="12949"/>
                  </a:lnTo>
                  <a:lnTo>
                    <a:pt x="19468" y="13084"/>
                  </a:lnTo>
                  <a:lnTo>
                    <a:pt x="19570" y="13216"/>
                  </a:lnTo>
                  <a:lnTo>
                    <a:pt x="19672" y="13358"/>
                  </a:lnTo>
                  <a:lnTo>
                    <a:pt x="19770" y="13497"/>
                  </a:lnTo>
                  <a:lnTo>
                    <a:pt x="19868" y="13635"/>
                  </a:lnTo>
                  <a:lnTo>
                    <a:pt x="19962" y="13777"/>
                  </a:lnTo>
                  <a:lnTo>
                    <a:pt x="20056" y="13919"/>
                  </a:lnTo>
                  <a:lnTo>
                    <a:pt x="20142" y="14067"/>
                  </a:lnTo>
                  <a:lnTo>
                    <a:pt x="20232" y="14216"/>
                  </a:lnTo>
                  <a:lnTo>
                    <a:pt x="20314" y="14364"/>
                  </a:lnTo>
                  <a:lnTo>
                    <a:pt x="20399" y="14512"/>
                  </a:lnTo>
                  <a:lnTo>
                    <a:pt x="20477" y="14670"/>
                  </a:lnTo>
                  <a:lnTo>
                    <a:pt x="20555" y="14822"/>
                  </a:lnTo>
                  <a:lnTo>
                    <a:pt x="20628" y="14977"/>
                  </a:lnTo>
                  <a:lnTo>
                    <a:pt x="20702" y="15138"/>
                  </a:lnTo>
                  <a:lnTo>
                    <a:pt x="20767" y="15296"/>
                  </a:lnTo>
                  <a:lnTo>
                    <a:pt x="20836" y="15457"/>
                  </a:lnTo>
                  <a:lnTo>
                    <a:pt x="20898" y="15622"/>
                  </a:lnTo>
                  <a:lnTo>
                    <a:pt x="20963" y="15786"/>
                  </a:lnTo>
                  <a:lnTo>
                    <a:pt x="21020" y="15957"/>
                  </a:lnTo>
                  <a:lnTo>
                    <a:pt x="21073" y="16125"/>
                  </a:lnTo>
                  <a:lnTo>
                    <a:pt x="21130" y="16299"/>
                  </a:lnTo>
                  <a:lnTo>
                    <a:pt x="21179" y="16470"/>
                  </a:lnTo>
                  <a:lnTo>
                    <a:pt x="21228" y="16644"/>
                  </a:lnTo>
                  <a:lnTo>
                    <a:pt x="21273" y="16821"/>
                  </a:lnTo>
                  <a:lnTo>
                    <a:pt x="21318" y="17002"/>
                  </a:lnTo>
                  <a:lnTo>
                    <a:pt x="21355" y="17182"/>
                  </a:lnTo>
                  <a:lnTo>
                    <a:pt x="21396" y="17366"/>
                  </a:lnTo>
                  <a:lnTo>
                    <a:pt x="21428" y="17550"/>
                  </a:lnTo>
                  <a:lnTo>
                    <a:pt x="21457" y="17740"/>
                  </a:lnTo>
                  <a:lnTo>
                    <a:pt x="21486" y="17927"/>
                  </a:lnTo>
                  <a:lnTo>
                    <a:pt x="21510" y="18121"/>
                  </a:lnTo>
                  <a:lnTo>
                    <a:pt x="21531" y="18314"/>
                  </a:lnTo>
                  <a:lnTo>
                    <a:pt x="21555" y="18508"/>
                  </a:lnTo>
                  <a:lnTo>
                    <a:pt x="21571" y="18708"/>
                  </a:lnTo>
                  <a:lnTo>
                    <a:pt x="21584" y="18908"/>
                  </a:lnTo>
                  <a:lnTo>
                    <a:pt x="21596" y="19107"/>
                  </a:lnTo>
                  <a:lnTo>
                    <a:pt x="21600" y="19314"/>
                  </a:lnTo>
                  <a:lnTo>
                    <a:pt x="21600" y="19346"/>
                  </a:lnTo>
                  <a:lnTo>
                    <a:pt x="21567" y="19362"/>
                  </a:lnTo>
                  <a:lnTo>
                    <a:pt x="21269" y="19498"/>
                  </a:lnTo>
                  <a:lnTo>
                    <a:pt x="20967" y="19630"/>
                  </a:lnTo>
                  <a:lnTo>
                    <a:pt x="20665" y="19756"/>
                  </a:lnTo>
                  <a:lnTo>
                    <a:pt x="20358" y="19878"/>
                  </a:lnTo>
                  <a:lnTo>
                    <a:pt x="20048" y="19997"/>
                  </a:lnTo>
                  <a:lnTo>
                    <a:pt x="19738" y="20113"/>
                  </a:lnTo>
                  <a:lnTo>
                    <a:pt x="19423" y="20223"/>
                  </a:lnTo>
                  <a:lnTo>
                    <a:pt x="19109" y="20330"/>
                  </a:lnTo>
                  <a:lnTo>
                    <a:pt x="18794" y="20433"/>
                  </a:lnTo>
                  <a:lnTo>
                    <a:pt x="18476" y="20533"/>
                  </a:lnTo>
                  <a:lnTo>
                    <a:pt x="18157" y="20623"/>
                  </a:lnTo>
                  <a:lnTo>
                    <a:pt x="17835" y="20713"/>
                  </a:lnTo>
                  <a:lnTo>
                    <a:pt x="17508" y="20800"/>
                  </a:lnTo>
                  <a:lnTo>
                    <a:pt x="17181" y="20878"/>
                  </a:lnTo>
                  <a:lnTo>
                    <a:pt x="16854" y="20958"/>
                  </a:lnTo>
                  <a:lnTo>
                    <a:pt x="16528" y="21029"/>
                  </a:lnTo>
                  <a:lnTo>
                    <a:pt x="16197" y="21097"/>
                  </a:lnTo>
                  <a:lnTo>
                    <a:pt x="15862" y="21161"/>
                  </a:lnTo>
                  <a:lnTo>
                    <a:pt x="15531" y="21223"/>
                  </a:lnTo>
                  <a:lnTo>
                    <a:pt x="15200" y="21278"/>
                  </a:lnTo>
                  <a:lnTo>
                    <a:pt x="14866" y="21329"/>
                  </a:lnTo>
                  <a:lnTo>
                    <a:pt x="14527" y="21378"/>
                  </a:lnTo>
                  <a:lnTo>
                    <a:pt x="14188" y="21419"/>
                  </a:lnTo>
                  <a:lnTo>
                    <a:pt x="13853" y="21455"/>
                  </a:lnTo>
                  <a:lnTo>
                    <a:pt x="13514" y="21490"/>
                  </a:lnTo>
                  <a:lnTo>
                    <a:pt x="13171" y="21519"/>
                  </a:lnTo>
                  <a:lnTo>
                    <a:pt x="12832" y="21542"/>
                  </a:lnTo>
                  <a:lnTo>
                    <a:pt x="12489" y="21561"/>
                  </a:lnTo>
                  <a:lnTo>
                    <a:pt x="11803" y="21594"/>
                  </a:lnTo>
                  <a:lnTo>
                    <a:pt x="11460" y="21600"/>
                  </a:lnTo>
                  <a:lnTo>
                    <a:pt x="10749" y="21600"/>
                  </a:lnTo>
                  <a:lnTo>
                    <a:pt x="10381" y="21590"/>
                  </a:lnTo>
                  <a:lnTo>
                    <a:pt x="10014" y="21574"/>
                  </a:lnTo>
                  <a:lnTo>
                    <a:pt x="9650" y="21558"/>
                  </a:lnTo>
                  <a:lnTo>
                    <a:pt x="9287" y="21536"/>
                  </a:lnTo>
                  <a:lnTo>
                    <a:pt x="8923" y="21510"/>
                  </a:lnTo>
                  <a:lnTo>
                    <a:pt x="8560" y="21477"/>
                  </a:lnTo>
                  <a:lnTo>
                    <a:pt x="8201" y="21436"/>
                  </a:lnTo>
                  <a:lnTo>
                    <a:pt x="7837" y="21394"/>
                  </a:lnTo>
                  <a:lnTo>
                    <a:pt x="7478" y="21345"/>
                  </a:lnTo>
                  <a:lnTo>
                    <a:pt x="7122" y="21290"/>
                  </a:lnTo>
                  <a:lnTo>
                    <a:pt x="6763" y="21232"/>
                  </a:lnTo>
                  <a:lnTo>
                    <a:pt x="6408" y="21171"/>
                  </a:lnTo>
                  <a:lnTo>
                    <a:pt x="6052" y="21100"/>
                  </a:lnTo>
                  <a:lnTo>
                    <a:pt x="5701" y="21029"/>
                  </a:lnTo>
                  <a:lnTo>
                    <a:pt x="5354" y="20952"/>
                  </a:lnTo>
                  <a:lnTo>
                    <a:pt x="5003" y="20868"/>
                  </a:lnTo>
                  <a:lnTo>
                    <a:pt x="4656" y="20784"/>
                  </a:lnTo>
                  <a:lnTo>
                    <a:pt x="4313" y="20691"/>
                  </a:lnTo>
                  <a:lnTo>
                    <a:pt x="3970" y="20594"/>
                  </a:lnTo>
                  <a:lnTo>
                    <a:pt x="3631" y="20491"/>
                  </a:lnTo>
                  <a:lnTo>
                    <a:pt x="3292" y="20384"/>
                  </a:lnTo>
                  <a:lnTo>
                    <a:pt x="2957" y="20271"/>
                  </a:lnTo>
                  <a:lnTo>
                    <a:pt x="2618" y="20155"/>
                  </a:lnTo>
                  <a:lnTo>
                    <a:pt x="2287" y="20033"/>
                  </a:lnTo>
                  <a:lnTo>
                    <a:pt x="1960" y="19907"/>
                  </a:lnTo>
                  <a:lnTo>
                    <a:pt x="1634" y="19778"/>
                  </a:lnTo>
                  <a:lnTo>
                    <a:pt x="1307" y="19643"/>
                  </a:lnTo>
                  <a:lnTo>
                    <a:pt x="984" y="19504"/>
                  </a:lnTo>
                  <a:lnTo>
                    <a:pt x="666" y="19362"/>
                  </a:lnTo>
                  <a:lnTo>
                    <a:pt x="351" y="19211"/>
                  </a:lnTo>
                  <a:lnTo>
                    <a:pt x="37" y="19056"/>
                  </a:lnTo>
                  <a:lnTo>
                    <a:pt x="0" y="19188"/>
                  </a:lnTo>
                  <a:lnTo>
                    <a:pt x="0" y="19007"/>
                  </a:lnTo>
                  <a:lnTo>
                    <a:pt x="12" y="18801"/>
                  </a:lnTo>
                  <a:lnTo>
                    <a:pt x="29" y="18595"/>
                  </a:lnTo>
                  <a:lnTo>
                    <a:pt x="45" y="18388"/>
                  </a:lnTo>
                  <a:lnTo>
                    <a:pt x="69" y="18192"/>
                  </a:lnTo>
                  <a:lnTo>
                    <a:pt x="90" y="17992"/>
                  </a:lnTo>
                  <a:lnTo>
                    <a:pt x="118" y="17792"/>
                  </a:lnTo>
                  <a:lnTo>
                    <a:pt x="151" y="17602"/>
                  </a:lnTo>
                  <a:lnTo>
                    <a:pt x="184" y="17408"/>
                  </a:lnTo>
                  <a:lnTo>
                    <a:pt x="221" y="17218"/>
                  </a:lnTo>
                  <a:lnTo>
                    <a:pt x="257" y="17031"/>
                  </a:lnTo>
                  <a:lnTo>
                    <a:pt x="302" y="16844"/>
                  </a:lnTo>
                  <a:lnTo>
                    <a:pt x="347" y="16663"/>
                  </a:lnTo>
                  <a:lnTo>
                    <a:pt x="392" y="16479"/>
                  </a:lnTo>
                  <a:lnTo>
                    <a:pt x="449" y="16302"/>
                  </a:lnTo>
                  <a:lnTo>
                    <a:pt x="498" y="16125"/>
                  </a:lnTo>
                  <a:lnTo>
                    <a:pt x="555" y="15951"/>
                  </a:lnTo>
                  <a:lnTo>
                    <a:pt x="617" y="15776"/>
                  </a:lnTo>
                  <a:lnTo>
                    <a:pt x="678" y="15609"/>
                  </a:lnTo>
                  <a:lnTo>
                    <a:pt x="743" y="15438"/>
                  </a:lnTo>
                  <a:lnTo>
                    <a:pt x="809" y="15273"/>
                  </a:lnTo>
                  <a:lnTo>
                    <a:pt x="882" y="15106"/>
                  </a:lnTo>
                  <a:lnTo>
                    <a:pt x="952" y="14945"/>
                  </a:lnTo>
                  <a:lnTo>
                    <a:pt x="1029" y="14787"/>
                  </a:lnTo>
                  <a:lnTo>
                    <a:pt x="1107" y="14625"/>
                  </a:lnTo>
                  <a:lnTo>
                    <a:pt x="1188" y="14471"/>
                  </a:lnTo>
                  <a:lnTo>
                    <a:pt x="1270" y="14319"/>
                  </a:lnTo>
                  <a:lnTo>
                    <a:pt x="1356" y="14164"/>
                  </a:lnTo>
                  <a:lnTo>
                    <a:pt x="1442" y="14013"/>
                  </a:lnTo>
                  <a:lnTo>
                    <a:pt x="1536" y="13864"/>
                  </a:lnTo>
                  <a:lnTo>
                    <a:pt x="1629" y="13719"/>
                  </a:lnTo>
                  <a:lnTo>
                    <a:pt x="1723" y="13574"/>
                  </a:lnTo>
                  <a:lnTo>
                    <a:pt x="1821" y="13432"/>
                  </a:lnTo>
                  <a:lnTo>
                    <a:pt x="1924" y="13290"/>
                  </a:lnTo>
                  <a:lnTo>
                    <a:pt x="2026" y="13152"/>
                  </a:lnTo>
                  <a:lnTo>
                    <a:pt x="2132" y="13016"/>
                  </a:lnTo>
                  <a:lnTo>
                    <a:pt x="2238" y="12878"/>
                  </a:lnTo>
                  <a:lnTo>
                    <a:pt x="2348" y="12742"/>
                  </a:lnTo>
                  <a:lnTo>
                    <a:pt x="2459" y="12613"/>
                  </a:lnTo>
                  <a:lnTo>
                    <a:pt x="2577" y="12481"/>
                  </a:lnTo>
                  <a:lnTo>
                    <a:pt x="2695" y="12355"/>
                  </a:lnTo>
                  <a:lnTo>
                    <a:pt x="2814" y="12226"/>
                  </a:lnTo>
                  <a:lnTo>
                    <a:pt x="2932" y="12104"/>
                  </a:lnTo>
                  <a:lnTo>
                    <a:pt x="3059" y="11978"/>
                  </a:lnTo>
                  <a:lnTo>
                    <a:pt x="3185" y="11859"/>
                  </a:lnTo>
                  <a:lnTo>
                    <a:pt x="3312" y="11739"/>
                  </a:lnTo>
                  <a:lnTo>
                    <a:pt x="3443" y="11620"/>
                  </a:lnTo>
                  <a:lnTo>
                    <a:pt x="3578" y="11504"/>
                  </a:lnTo>
                  <a:lnTo>
                    <a:pt x="3712" y="11388"/>
                  </a:lnTo>
                  <a:lnTo>
                    <a:pt x="3843" y="11275"/>
                  </a:lnTo>
                  <a:lnTo>
                    <a:pt x="3986" y="11162"/>
                  </a:lnTo>
                  <a:lnTo>
                    <a:pt x="4125" y="11053"/>
                  </a:lnTo>
                  <a:lnTo>
                    <a:pt x="4268" y="10943"/>
                  </a:lnTo>
                  <a:lnTo>
                    <a:pt x="4415" y="10836"/>
                  </a:lnTo>
                  <a:lnTo>
                    <a:pt x="4562" y="10730"/>
                  </a:lnTo>
                  <a:lnTo>
                    <a:pt x="4709" y="10627"/>
                  </a:lnTo>
                  <a:lnTo>
                    <a:pt x="4860" y="10524"/>
                  </a:lnTo>
                  <a:lnTo>
                    <a:pt x="5015" y="10424"/>
                  </a:lnTo>
                  <a:lnTo>
                    <a:pt x="5166" y="10324"/>
                  </a:lnTo>
                  <a:lnTo>
                    <a:pt x="5325" y="10227"/>
                  </a:lnTo>
                  <a:lnTo>
                    <a:pt x="5489" y="10130"/>
                  </a:lnTo>
                  <a:lnTo>
                    <a:pt x="5807" y="9937"/>
                  </a:lnTo>
                  <a:lnTo>
                    <a:pt x="6138" y="9756"/>
                  </a:lnTo>
                  <a:lnTo>
                    <a:pt x="6191" y="9727"/>
                  </a:lnTo>
                  <a:close/>
                  <a:moveTo>
                    <a:pt x="10796" y="0"/>
                  </a:moveTo>
                  <a:lnTo>
                    <a:pt x="11131" y="0"/>
                  </a:lnTo>
                  <a:lnTo>
                    <a:pt x="11294" y="6"/>
                  </a:lnTo>
                  <a:lnTo>
                    <a:pt x="11457" y="13"/>
                  </a:lnTo>
                  <a:lnTo>
                    <a:pt x="11617" y="26"/>
                  </a:lnTo>
                  <a:lnTo>
                    <a:pt x="11780" y="39"/>
                  </a:lnTo>
                  <a:lnTo>
                    <a:pt x="11939" y="58"/>
                  </a:lnTo>
                  <a:lnTo>
                    <a:pt x="12094" y="81"/>
                  </a:lnTo>
                  <a:lnTo>
                    <a:pt x="12254" y="103"/>
                  </a:lnTo>
                  <a:lnTo>
                    <a:pt x="12409" y="129"/>
                  </a:lnTo>
                  <a:lnTo>
                    <a:pt x="12560" y="158"/>
                  </a:lnTo>
                  <a:lnTo>
                    <a:pt x="12715" y="194"/>
                  </a:lnTo>
                  <a:lnTo>
                    <a:pt x="12866" y="226"/>
                  </a:lnTo>
                  <a:lnTo>
                    <a:pt x="13013" y="265"/>
                  </a:lnTo>
                  <a:lnTo>
                    <a:pt x="13164" y="307"/>
                  </a:lnTo>
                  <a:lnTo>
                    <a:pt x="13307" y="352"/>
                  </a:lnTo>
                  <a:lnTo>
                    <a:pt x="13454" y="400"/>
                  </a:lnTo>
                  <a:lnTo>
                    <a:pt x="13597" y="449"/>
                  </a:lnTo>
                  <a:lnTo>
                    <a:pt x="13740" y="497"/>
                  </a:lnTo>
                  <a:lnTo>
                    <a:pt x="13879" y="555"/>
                  </a:lnTo>
                  <a:lnTo>
                    <a:pt x="14013" y="610"/>
                  </a:lnTo>
                  <a:lnTo>
                    <a:pt x="14152" y="671"/>
                  </a:lnTo>
                  <a:lnTo>
                    <a:pt x="14283" y="733"/>
                  </a:lnTo>
                  <a:lnTo>
                    <a:pt x="14414" y="801"/>
                  </a:lnTo>
                  <a:lnTo>
                    <a:pt x="14544" y="868"/>
                  </a:lnTo>
                  <a:lnTo>
                    <a:pt x="14667" y="936"/>
                  </a:lnTo>
                  <a:lnTo>
                    <a:pt x="14793" y="1007"/>
                  </a:lnTo>
                  <a:lnTo>
                    <a:pt x="14916" y="1081"/>
                  </a:lnTo>
                  <a:lnTo>
                    <a:pt x="15038" y="1159"/>
                  </a:lnTo>
                  <a:lnTo>
                    <a:pt x="15157" y="1236"/>
                  </a:lnTo>
                  <a:lnTo>
                    <a:pt x="15267" y="1317"/>
                  </a:lnTo>
                  <a:lnTo>
                    <a:pt x="15381" y="1401"/>
                  </a:lnTo>
                  <a:lnTo>
                    <a:pt x="15492" y="1485"/>
                  </a:lnTo>
                  <a:lnTo>
                    <a:pt x="15602" y="1575"/>
                  </a:lnTo>
                  <a:lnTo>
                    <a:pt x="15704" y="1659"/>
                  </a:lnTo>
                  <a:lnTo>
                    <a:pt x="15806" y="1753"/>
                  </a:lnTo>
                  <a:lnTo>
                    <a:pt x="15908" y="1847"/>
                  </a:lnTo>
                  <a:lnTo>
                    <a:pt x="16002" y="1940"/>
                  </a:lnTo>
                  <a:lnTo>
                    <a:pt x="16096" y="2034"/>
                  </a:lnTo>
                  <a:lnTo>
                    <a:pt x="16190" y="2134"/>
                  </a:lnTo>
                  <a:lnTo>
                    <a:pt x="16276" y="2234"/>
                  </a:lnTo>
                  <a:lnTo>
                    <a:pt x="16361" y="2337"/>
                  </a:lnTo>
                  <a:lnTo>
                    <a:pt x="16439" y="2441"/>
                  </a:lnTo>
                  <a:lnTo>
                    <a:pt x="16521" y="2547"/>
                  </a:lnTo>
                  <a:lnTo>
                    <a:pt x="16594" y="2654"/>
                  </a:lnTo>
                  <a:lnTo>
                    <a:pt x="16672" y="2763"/>
                  </a:lnTo>
                  <a:lnTo>
                    <a:pt x="16737" y="2873"/>
                  </a:lnTo>
                  <a:lnTo>
                    <a:pt x="16806" y="2980"/>
                  </a:lnTo>
                  <a:lnTo>
                    <a:pt x="16868" y="3093"/>
                  </a:lnTo>
                  <a:lnTo>
                    <a:pt x="16929" y="3209"/>
                  </a:lnTo>
                  <a:lnTo>
                    <a:pt x="16982" y="3325"/>
                  </a:lnTo>
                  <a:lnTo>
                    <a:pt x="17031" y="3441"/>
                  </a:lnTo>
                  <a:lnTo>
                    <a:pt x="17084" y="3561"/>
                  </a:lnTo>
                  <a:lnTo>
                    <a:pt x="17129" y="3680"/>
                  </a:lnTo>
                  <a:lnTo>
                    <a:pt x="17170" y="3800"/>
                  </a:lnTo>
                  <a:lnTo>
                    <a:pt x="17207" y="3922"/>
                  </a:lnTo>
                  <a:lnTo>
                    <a:pt x="17243" y="4045"/>
                  </a:lnTo>
                  <a:lnTo>
                    <a:pt x="17272" y="4171"/>
                  </a:lnTo>
                  <a:lnTo>
                    <a:pt x="17296" y="4297"/>
                  </a:lnTo>
                  <a:lnTo>
                    <a:pt x="17317" y="4423"/>
                  </a:lnTo>
                  <a:lnTo>
                    <a:pt x="17337" y="4549"/>
                  </a:lnTo>
                  <a:lnTo>
                    <a:pt x="17349" y="4675"/>
                  </a:lnTo>
                  <a:lnTo>
                    <a:pt x="17362" y="4804"/>
                  </a:lnTo>
                  <a:lnTo>
                    <a:pt x="17370" y="4933"/>
                  </a:lnTo>
                  <a:lnTo>
                    <a:pt x="17374" y="5065"/>
                  </a:lnTo>
                  <a:lnTo>
                    <a:pt x="17370" y="5217"/>
                  </a:lnTo>
                  <a:lnTo>
                    <a:pt x="17358" y="5375"/>
                  </a:lnTo>
                  <a:lnTo>
                    <a:pt x="17341" y="5527"/>
                  </a:lnTo>
                  <a:lnTo>
                    <a:pt x="17325" y="5675"/>
                  </a:lnTo>
                  <a:lnTo>
                    <a:pt x="17300" y="5827"/>
                  </a:lnTo>
                  <a:lnTo>
                    <a:pt x="17268" y="5976"/>
                  </a:lnTo>
                  <a:lnTo>
                    <a:pt x="17231" y="6124"/>
                  </a:lnTo>
                  <a:lnTo>
                    <a:pt x="17186" y="6266"/>
                  </a:lnTo>
                  <a:lnTo>
                    <a:pt x="17141" y="6415"/>
                  </a:lnTo>
                  <a:lnTo>
                    <a:pt x="17088" y="6557"/>
                  </a:lnTo>
                  <a:lnTo>
                    <a:pt x="17031" y="6696"/>
                  </a:lnTo>
                  <a:lnTo>
                    <a:pt x="16970" y="6834"/>
                  </a:lnTo>
                  <a:lnTo>
                    <a:pt x="16900" y="6970"/>
                  </a:lnTo>
                  <a:lnTo>
                    <a:pt x="16827" y="7106"/>
                  </a:lnTo>
                  <a:lnTo>
                    <a:pt x="16749" y="7241"/>
                  </a:lnTo>
                  <a:lnTo>
                    <a:pt x="16672" y="7370"/>
                  </a:lnTo>
                  <a:lnTo>
                    <a:pt x="16582" y="7499"/>
                  </a:lnTo>
                  <a:lnTo>
                    <a:pt x="16492" y="7625"/>
                  </a:lnTo>
                  <a:lnTo>
                    <a:pt x="16398" y="7748"/>
                  </a:lnTo>
                  <a:lnTo>
                    <a:pt x="16296" y="7871"/>
                  </a:lnTo>
                  <a:lnTo>
                    <a:pt x="16194" y="7990"/>
                  </a:lnTo>
                  <a:lnTo>
                    <a:pt x="16084" y="8106"/>
                  </a:lnTo>
                  <a:lnTo>
                    <a:pt x="15973" y="8223"/>
                  </a:lnTo>
                  <a:lnTo>
                    <a:pt x="15855" y="8332"/>
                  </a:lnTo>
                  <a:lnTo>
                    <a:pt x="15741" y="8442"/>
                  </a:lnTo>
                  <a:lnTo>
                    <a:pt x="15614" y="8549"/>
                  </a:lnTo>
                  <a:lnTo>
                    <a:pt x="15487" y="8652"/>
                  </a:lnTo>
                  <a:lnTo>
                    <a:pt x="15353" y="8749"/>
                  </a:lnTo>
                  <a:lnTo>
                    <a:pt x="15218" y="8849"/>
                  </a:lnTo>
                  <a:lnTo>
                    <a:pt x="15079" y="8943"/>
                  </a:lnTo>
                  <a:lnTo>
                    <a:pt x="14940" y="9036"/>
                  </a:lnTo>
                  <a:lnTo>
                    <a:pt x="14793" y="9123"/>
                  </a:lnTo>
                  <a:lnTo>
                    <a:pt x="14593" y="9240"/>
                  </a:lnTo>
                  <a:lnTo>
                    <a:pt x="14381" y="9349"/>
                  </a:lnTo>
                  <a:lnTo>
                    <a:pt x="14165" y="9449"/>
                  </a:lnTo>
                  <a:lnTo>
                    <a:pt x="13948" y="9546"/>
                  </a:lnTo>
                  <a:lnTo>
                    <a:pt x="13719" y="9637"/>
                  </a:lnTo>
                  <a:lnTo>
                    <a:pt x="13487" y="9721"/>
                  </a:lnTo>
                  <a:lnTo>
                    <a:pt x="13376" y="9759"/>
                  </a:lnTo>
                  <a:lnTo>
                    <a:pt x="13254" y="9795"/>
                  </a:lnTo>
                  <a:lnTo>
                    <a:pt x="13136" y="9834"/>
                  </a:lnTo>
                  <a:lnTo>
                    <a:pt x="13013" y="9866"/>
                  </a:lnTo>
                  <a:lnTo>
                    <a:pt x="12891" y="9895"/>
                  </a:lnTo>
                  <a:lnTo>
                    <a:pt x="12772" y="9924"/>
                  </a:lnTo>
                  <a:lnTo>
                    <a:pt x="12650" y="9956"/>
                  </a:lnTo>
                  <a:lnTo>
                    <a:pt x="12523" y="9979"/>
                  </a:lnTo>
                  <a:lnTo>
                    <a:pt x="12397" y="10005"/>
                  </a:lnTo>
                  <a:lnTo>
                    <a:pt x="12270" y="10024"/>
                  </a:lnTo>
                  <a:lnTo>
                    <a:pt x="12143" y="10043"/>
                  </a:lnTo>
                  <a:lnTo>
                    <a:pt x="12017" y="10066"/>
                  </a:lnTo>
                  <a:lnTo>
                    <a:pt x="11890" y="10079"/>
                  </a:lnTo>
                  <a:lnTo>
                    <a:pt x="11760" y="10095"/>
                  </a:lnTo>
                  <a:lnTo>
                    <a:pt x="11629" y="10105"/>
                  </a:lnTo>
                  <a:lnTo>
                    <a:pt x="11494" y="10114"/>
                  </a:lnTo>
                  <a:lnTo>
                    <a:pt x="11363" y="10121"/>
                  </a:lnTo>
                  <a:lnTo>
                    <a:pt x="11229" y="10127"/>
                  </a:lnTo>
                  <a:lnTo>
                    <a:pt x="11094" y="10131"/>
                  </a:lnTo>
                  <a:lnTo>
                    <a:pt x="10808" y="10131"/>
                  </a:lnTo>
                  <a:lnTo>
                    <a:pt x="10653" y="10124"/>
                  </a:lnTo>
                  <a:lnTo>
                    <a:pt x="10498" y="10118"/>
                  </a:lnTo>
                  <a:lnTo>
                    <a:pt x="10347" y="10108"/>
                  </a:lnTo>
                  <a:lnTo>
                    <a:pt x="10196" y="10095"/>
                  </a:lnTo>
                  <a:lnTo>
                    <a:pt x="10049" y="10082"/>
                  </a:lnTo>
                  <a:lnTo>
                    <a:pt x="9898" y="10063"/>
                  </a:lnTo>
                  <a:lnTo>
                    <a:pt x="9751" y="10040"/>
                  </a:lnTo>
                  <a:lnTo>
                    <a:pt x="9604" y="10018"/>
                  </a:lnTo>
                  <a:lnTo>
                    <a:pt x="9457" y="9992"/>
                  </a:lnTo>
                  <a:lnTo>
                    <a:pt x="9314" y="9963"/>
                  </a:lnTo>
                  <a:lnTo>
                    <a:pt x="9171" y="9930"/>
                  </a:lnTo>
                  <a:lnTo>
                    <a:pt x="9032" y="9895"/>
                  </a:lnTo>
                  <a:lnTo>
                    <a:pt x="8889" y="9859"/>
                  </a:lnTo>
                  <a:lnTo>
                    <a:pt x="8754" y="9824"/>
                  </a:lnTo>
                  <a:lnTo>
                    <a:pt x="8620" y="9779"/>
                  </a:lnTo>
                  <a:lnTo>
                    <a:pt x="8481" y="9737"/>
                  </a:lnTo>
                  <a:lnTo>
                    <a:pt x="8346" y="9688"/>
                  </a:lnTo>
                  <a:lnTo>
                    <a:pt x="8215" y="9640"/>
                  </a:lnTo>
                  <a:lnTo>
                    <a:pt x="8085" y="9591"/>
                  </a:lnTo>
                  <a:lnTo>
                    <a:pt x="7954" y="9537"/>
                  </a:lnTo>
                  <a:lnTo>
                    <a:pt x="7827" y="9485"/>
                  </a:lnTo>
                  <a:lnTo>
                    <a:pt x="7705" y="9424"/>
                  </a:lnTo>
                  <a:lnTo>
                    <a:pt x="7578" y="9365"/>
                  </a:lnTo>
                  <a:lnTo>
                    <a:pt x="7456" y="9304"/>
                  </a:lnTo>
                  <a:lnTo>
                    <a:pt x="7337" y="9240"/>
                  </a:lnTo>
                  <a:lnTo>
                    <a:pt x="7215" y="9175"/>
                  </a:lnTo>
                  <a:lnTo>
                    <a:pt x="7101" y="9104"/>
                  </a:lnTo>
                  <a:lnTo>
                    <a:pt x="6990" y="9036"/>
                  </a:lnTo>
                  <a:lnTo>
                    <a:pt x="6876" y="8962"/>
                  </a:lnTo>
                  <a:lnTo>
                    <a:pt x="6766" y="8891"/>
                  </a:lnTo>
                  <a:lnTo>
                    <a:pt x="6656" y="8813"/>
                  </a:lnTo>
                  <a:lnTo>
                    <a:pt x="6537" y="8726"/>
                  </a:lnTo>
                  <a:lnTo>
                    <a:pt x="6309" y="8545"/>
                  </a:lnTo>
                  <a:lnTo>
                    <a:pt x="6194" y="8449"/>
                  </a:lnTo>
                  <a:lnTo>
                    <a:pt x="6092" y="8352"/>
                  </a:lnTo>
                  <a:lnTo>
                    <a:pt x="5986" y="8252"/>
                  </a:lnTo>
                  <a:lnTo>
                    <a:pt x="5884" y="8148"/>
                  </a:lnTo>
                  <a:lnTo>
                    <a:pt x="5786" y="8045"/>
                  </a:lnTo>
                  <a:lnTo>
                    <a:pt x="5692" y="7942"/>
                  </a:lnTo>
                  <a:lnTo>
                    <a:pt x="5598" y="7832"/>
                  </a:lnTo>
                  <a:lnTo>
                    <a:pt x="5512" y="7722"/>
                  </a:lnTo>
                  <a:lnTo>
                    <a:pt x="5427" y="7612"/>
                  </a:lnTo>
                  <a:lnTo>
                    <a:pt x="5345" y="7499"/>
                  </a:lnTo>
                  <a:lnTo>
                    <a:pt x="5267" y="7383"/>
                  </a:lnTo>
                  <a:lnTo>
                    <a:pt x="5194" y="7267"/>
                  </a:lnTo>
                  <a:lnTo>
                    <a:pt x="5124" y="7148"/>
                  </a:lnTo>
                  <a:lnTo>
                    <a:pt x="5059" y="7028"/>
                  </a:lnTo>
                  <a:lnTo>
                    <a:pt x="4994" y="6905"/>
                  </a:lnTo>
                  <a:lnTo>
                    <a:pt x="4937" y="6783"/>
                  </a:lnTo>
                  <a:lnTo>
                    <a:pt x="4883" y="6660"/>
                  </a:lnTo>
                  <a:lnTo>
                    <a:pt x="4830" y="6534"/>
                  </a:lnTo>
                  <a:lnTo>
                    <a:pt x="4785" y="6405"/>
                  </a:lnTo>
                  <a:lnTo>
                    <a:pt x="4745" y="6276"/>
                  </a:lnTo>
                  <a:lnTo>
                    <a:pt x="4700" y="6144"/>
                  </a:lnTo>
                  <a:lnTo>
                    <a:pt x="4667" y="6014"/>
                  </a:lnTo>
                  <a:lnTo>
                    <a:pt x="4639" y="5882"/>
                  </a:lnTo>
                  <a:lnTo>
                    <a:pt x="4614" y="5750"/>
                  </a:lnTo>
                  <a:lnTo>
                    <a:pt x="4594" y="5614"/>
                  </a:lnTo>
                  <a:lnTo>
                    <a:pt x="4573" y="5479"/>
                  </a:lnTo>
                  <a:lnTo>
                    <a:pt x="4561" y="5340"/>
                  </a:lnTo>
                  <a:lnTo>
                    <a:pt x="4557" y="5201"/>
                  </a:lnTo>
                  <a:lnTo>
                    <a:pt x="4553" y="5065"/>
                  </a:lnTo>
                  <a:lnTo>
                    <a:pt x="4557" y="4933"/>
                  </a:lnTo>
                  <a:lnTo>
                    <a:pt x="4561" y="4804"/>
                  </a:lnTo>
                  <a:lnTo>
                    <a:pt x="4573" y="4675"/>
                  </a:lnTo>
                  <a:lnTo>
                    <a:pt x="4590" y="4549"/>
                  </a:lnTo>
                  <a:lnTo>
                    <a:pt x="4606" y="4420"/>
                  </a:lnTo>
                  <a:lnTo>
                    <a:pt x="4630" y="4294"/>
                  </a:lnTo>
                  <a:lnTo>
                    <a:pt x="4655" y="4171"/>
                  </a:lnTo>
                  <a:lnTo>
                    <a:pt x="4683" y="4042"/>
                  </a:lnTo>
                  <a:lnTo>
                    <a:pt x="4716" y="3919"/>
                  </a:lnTo>
                  <a:lnTo>
                    <a:pt x="4757" y="3800"/>
                  </a:lnTo>
                  <a:lnTo>
                    <a:pt x="4798" y="3677"/>
                  </a:lnTo>
                  <a:lnTo>
                    <a:pt x="4843" y="3558"/>
                  </a:lnTo>
                  <a:lnTo>
                    <a:pt x="4896" y="3441"/>
                  </a:lnTo>
                  <a:lnTo>
                    <a:pt x="4945" y="3322"/>
                  </a:lnTo>
                  <a:lnTo>
                    <a:pt x="4998" y="3209"/>
                  </a:lnTo>
                  <a:lnTo>
                    <a:pt x="5059" y="3093"/>
                  </a:lnTo>
                  <a:lnTo>
                    <a:pt x="5120" y="2980"/>
                  </a:lnTo>
                  <a:lnTo>
                    <a:pt x="5190" y="2873"/>
                  </a:lnTo>
                  <a:lnTo>
                    <a:pt x="5255" y="2760"/>
                  </a:lnTo>
                  <a:lnTo>
                    <a:pt x="5333" y="2654"/>
                  </a:lnTo>
                  <a:lnTo>
                    <a:pt x="5406" y="2547"/>
                  </a:lnTo>
                  <a:lnTo>
                    <a:pt x="5488" y="2441"/>
                  </a:lnTo>
                  <a:lnTo>
                    <a:pt x="5565" y="2337"/>
                  </a:lnTo>
                  <a:lnTo>
                    <a:pt x="5651" y="2234"/>
                  </a:lnTo>
                  <a:lnTo>
                    <a:pt x="5737" y="2134"/>
                  </a:lnTo>
                  <a:lnTo>
                    <a:pt x="5831" y="2034"/>
                  </a:lnTo>
                  <a:lnTo>
                    <a:pt x="5925" y="1940"/>
                  </a:lnTo>
                  <a:lnTo>
                    <a:pt x="6019" y="1843"/>
                  </a:lnTo>
                  <a:lnTo>
                    <a:pt x="6121" y="1750"/>
                  </a:lnTo>
                  <a:lnTo>
                    <a:pt x="6223" y="1659"/>
                  </a:lnTo>
                  <a:lnTo>
                    <a:pt x="6325" y="1569"/>
                  </a:lnTo>
                  <a:lnTo>
                    <a:pt x="6435" y="1485"/>
                  </a:lnTo>
                  <a:lnTo>
                    <a:pt x="6545" y="1398"/>
                  </a:lnTo>
                  <a:lnTo>
                    <a:pt x="6656" y="1314"/>
                  </a:lnTo>
                  <a:lnTo>
                    <a:pt x="6770" y="1236"/>
                  </a:lnTo>
                  <a:lnTo>
                    <a:pt x="6888" y="1156"/>
                  </a:lnTo>
                  <a:lnTo>
                    <a:pt x="7011" y="1078"/>
                  </a:lnTo>
                  <a:lnTo>
                    <a:pt x="7133" y="1007"/>
                  </a:lnTo>
                  <a:lnTo>
                    <a:pt x="7260" y="936"/>
                  </a:lnTo>
                  <a:lnTo>
                    <a:pt x="7382" y="868"/>
                  </a:lnTo>
                  <a:lnTo>
                    <a:pt x="7513" y="797"/>
                  </a:lnTo>
                  <a:lnTo>
                    <a:pt x="7644" y="733"/>
                  </a:lnTo>
                  <a:lnTo>
                    <a:pt x="7778" y="671"/>
                  </a:lnTo>
                  <a:lnTo>
                    <a:pt x="7913" y="610"/>
                  </a:lnTo>
                  <a:lnTo>
                    <a:pt x="8048" y="555"/>
                  </a:lnTo>
                  <a:lnTo>
                    <a:pt x="8191" y="497"/>
                  </a:lnTo>
                  <a:lnTo>
                    <a:pt x="8330" y="449"/>
                  </a:lnTo>
                  <a:lnTo>
                    <a:pt x="8473" y="400"/>
                  </a:lnTo>
                  <a:lnTo>
                    <a:pt x="8620" y="352"/>
                  </a:lnTo>
                  <a:lnTo>
                    <a:pt x="8763" y="307"/>
                  </a:lnTo>
                  <a:lnTo>
                    <a:pt x="8914" y="265"/>
                  </a:lnTo>
                  <a:lnTo>
                    <a:pt x="9061" y="226"/>
                  </a:lnTo>
                  <a:lnTo>
                    <a:pt x="9212" y="194"/>
                  </a:lnTo>
                  <a:lnTo>
                    <a:pt x="9367" y="158"/>
                  </a:lnTo>
                  <a:lnTo>
                    <a:pt x="9518" y="129"/>
                  </a:lnTo>
                  <a:lnTo>
                    <a:pt x="9673" y="103"/>
                  </a:lnTo>
                  <a:lnTo>
                    <a:pt x="9832" y="77"/>
                  </a:lnTo>
                  <a:lnTo>
                    <a:pt x="9987" y="58"/>
                  </a:lnTo>
                  <a:lnTo>
                    <a:pt x="10147" y="39"/>
                  </a:lnTo>
                  <a:lnTo>
                    <a:pt x="10310" y="26"/>
                  </a:lnTo>
                  <a:lnTo>
                    <a:pt x="10469" y="13"/>
                  </a:lnTo>
                  <a:lnTo>
                    <a:pt x="10633" y="6"/>
                  </a:lnTo>
                  <a:lnTo>
                    <a:pt x="10796" y="0"/>
                  </a:lnTo>
                  <a:close/>
                </a:path>
              </a:pathLst>
            </a:custGeom>
            <a:solidFill>
              <a:srgbClr val="F7F7F7"/>
            </a:solidFill>
            <a:ln w="12700" cap="flat">
              <a:noFill/>
              <a:miter lim="400000"/>
              <a:headEnd/>
              <a:tailEnd/>
            </a:ln>
          </p:spPr>
          <p:txBody>
            <a:bodyPr lIns="45719" tIns="45719" rIns="45719" bIns="45719" anchor="ctr"/>
            <a:lstStyle/>
            <a:p>
              <a:pPr>
                <a:defRPr/>
              </a:pPr>
              <a:endParaRPr lang="zh-CN" altLang="en-US">
                <a:ea typeface="+mn-ea"/>
                <a:cs typeface="+mn-cs"/>
              </a:endParaRPr>
            </a:p>
          </p:txBody>
        </p:sp>
      </p:grpSp>
      <p:grpSp>
        <p:nvGrpSpPr>
          <p:cNvPr id="17" name="Group 28"/>
          <p:cNvGrpSpPr>
            <a:grpSpLocks/>
          </p:cNvGrpSpPr>
          <p:nvPr/>
        </p:nvGrpSpPr>
        <p:grpSpPr bwMode="auto">
          <a:xfrm>
            <a:off x="9982200" y="1174750"/>
            <a:ext cx="565150" cy="563563"/>
            <a:chOff x="0" y="0"/>
            <a:chExt cx="565150" cy="563564"/>
          </a:xfrm>
        </p:grpSpPr>
        <p:sp>
          <p:nvSpPr>
            <p:cNvPr id="18" name="Shape 26"/>
            <p:cNvSpPr>
              <a:spLocks noChangeArrowheads="1"/>
            </p:cNvSpPr>
            <p:nvPr/>
          </p:nvSpPr>
          <p:spPr bwMode="auto">
            <a:xfrm>
              <a:off x="0" y="0"/>
              <a:ext cx="565150" cy="563564"/>
            </a:xfrm>
            <a:prstGeom prst="ellipse">
              <a:avLst/>
            </a:prstGeom>
            <a:solidFill>
              <a:srgbClr val="044868"/>
            </a:solidFill>
            <a:ln w="19050">
              <a:solidFill>
                <a:srgbClr val="F9F9F9"/>
              </a:solidFill>
              <a:miter lim="800000"/>
              <a:headEnd/>
              <a:tailEnd/>
            </a:ln>
          </p:spPr>
          <p:txBody>
            <a:bodyPr lIns="45719" tIns="45719" rIns="45719" bIns="45719" anchor="ctr"/>
            <a:lstStyle/>
            <a:p>
              <a:pPr algn="ctr" hangingPunct="0">
                <a:defRPr/>
              </a:pPr>
              <a:endParaRPr lang="zh-CN" altLang="en-US" sz="2400">
                <a:solidFill>
                  <a:srgbClr val="FFFFFF"/>
                </a:solidFill>
                <a:cs typeface="+mn-cs"/>
              </a:endParaRPr>
            </a:p>
          </p:txBody>
        </p:sp>
        <p:sp>
          <p:nvSpPr>
            <p:cNvPr id="19" name="Shape 27"/>
            <p:cNvSpPr>
              <a:spLocks/>
            </p:cNvSpPr>
            <p:nvPr/>
          </p:nvSpPr>
          <p:spPr bwMode="auto">
            <a:xfrm>
              <a:off x="128588" y="66675"/>
              <a:ext cx="312737" cy="395289"/>
            </a:xfrm>
            <a:custGeom>
              <a:avLst/>
              <a:gdLst>
                <a:gd name="T0" fmla="*/ 156370 w 21600"/>
                <a:gd name="T1" fmla="*/ 197645 h 21600"/>
                <a:gd name="T2" fmla="*/ 156370 w 21600"/>
                <a:gd name="T3" fmla="*/ 197645 h 21600"/>
                <a:gd name="T4" fmla="*/ 156370 w 21600"/>
                <a:gd name="T5" fmla="*/ 197645 h 21600"/>
                <a:gd name="T6" fmla="*/ 156370 w 21600"/>
                <a:gd name="T7" fmla="*/ 197645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6191" y="9727"/>
                  </a:moveTo>
                  <a:lnTo>
                    <a:pt x="6236" y="9766"/>
                  </a:lnTo>
                  <a:lnTo>
                    <a:pt x="6314" y="9843"/>
                  </a:lnTo>
                  <a:lnTo>
                    <a:pt x="6395" y="9914"/>
                  </a:lnTo>
                  <a:lnTo>
                    <a:pt x="6563" y="10063"/>
                  </a:lnTo>
                  <a:lnTo>
                    <a:pt x="6734" y="10201"/>
                  </a:lnTo>
                  <a:lnTo>
                    <a:pt x="6918" y="10337"/>
                  </a:lnTo>
                  <a:lnTo>
                    <a:pt x="7102" y="10462"/>
                  </a:lnTo>
                  <a:lnTo>
                    <a:pt x="7298" y="10585"/>
                  </a:lnTo>
                  <a:lnTo>
                    <a:pt x="7498" y="10701"/>
                  </a:lnTo>
                  <a:lnTo>
                    <a:pt x="7698" y="10811"/>
                  </a:lnTo>
                  <a:lnTo>
                    <a:pt x="7911" y="10914"/>
                  </a:lnTo>
                  <a:lnTo>
                    <a:pt x="8123" y="11011"/>
                  </a:lnTo>
                  <a:lnTo>
                    <a:pt x="8348" y="11098"/>
                  </a:lnTo>
                  <a:lnTo>
                    <a:pt x="8568" y="11182"/>
                  </a:lnTo>
                  <a:lnTo>
                    <a:pt x="8797" y="11259"/>
                  </a:lnTo>
                  <a:lnTo>
                    <a:pt x="9026" y="11327"/>
                  </a:lnTo>
                  <a:lnTo>
                    <a:pt x="9262" y="11388"/>
                  </a:lnTo>
                  <a:lnTo>
                    <a:pt x="9499" y="11439"/>
                  </a:lnTo>
                  <a:lnTo>
                    <a:pt x="9446" y="11491"/>
                  </a:lnTo>
                  <a:lnTo>
                    <a:pt x="9397" y="11536"/>
                  </a:lnTo>
                  <a:lnTo>
                    <a:pt x="9352" y="11585"/>
                  </a:lnTo>
                  <a:lnTo>
                    <a:pt x="9303" y="11639"/>
                  </a:lnTo>
                  <a:lnTo>
                    <a:pt x="9266" y="11691"/>
                  </a:lnTo>
                  <a:lnTo>
                    <a:pt x="9226" y="11746"/>
                  </a:lnTo>
                  <a:lnTo>
                    <a:pt x="9189" y="11801"/>
                  </a:lnTo>
                  <a:lnTo>
                    <a:pt x="9156" y="11859"/>
                  </a:lnTo>
                  <a:lnTo>
                    <a:pt x="9132" y="11913"/>
                  </a:lnTo>
                  <a:lnTo>
                    <a:pt x="9107" y="11975"/>
                  </a:lnTo>
                  <a:lnTo>
                    <a:pt x="9083" y="12033"/>
                  </a:lnTo>
                  <a:lnTo>
                    <a:pt x="9066" y="12097"/>
                  </a:lnTo>
                  <a:lnTo>
                    <a:pt x="9054" y="12155"/>
                  </a:lnTo>
                  <a:lnTo>
                    <a:pt x="9038" y="12220"/>
                  </a:lnTo>
                  <a:lnTo>
                    <a:pt x="9034" y="12284"/>
                  </a:lnTo>
                  <a:lnTo>
                    <a:pt x="9030" y="12349"/>
                  </a:lnTo>
                  <a:lnTo>
                    <a:pt x="9034" y="12423"/>
                  </a:lnTo>
                  <a:lnTo>
                    <a:pt x="9042" y="12494"/>
                  </a:lnTo>
                  <a:lnTo>
                    <a:pt x="9058" y="12565"/>
                  </a:lnTo>
                  <a:lnTo>
                    <a:pt x="9075" y="12633"/>
                  </a:lnTo>
                  <a:lnTo>
                    <a:pt x="9095" y="12700"/>
                  </a:lnTo>
                  <a:lnTo>
                    <a:pt x="9119" y="12771"/>
                  </a:lnTo>
                  <a:lnTo>
                    <a:pt x="9152" y="12836"/>
                  </a:lnTo>
                  <a:lnTo>
                    <a:pt x="9185" y="12900"/>
                  </a:lnTo>
                  <a:lnTo>
                    <a:pt x="9230" y="12961"/>
                  </a:lnTo>
                  <a:lnTo>
                    <a:pt x="9271" y="13023"/>
                  </a:lnTo>
                  <a:lnTo>
                    <a:pt x="9315" y="13081"/>
                  </a:lnTo>
                  <a:lnTo>
                    <a:pt x="9369" y="13139"/>
                  </a:lnTo>
                  <a:lnTo>
                    <a:pt x="9422" y="13194"/>
                  </a:lnTo>
                  <a:lnTo>
                    <a:pt x="9479" y="13248"/>
                  </a:lnTo>
                  <a:lnTo>
                    <a:pt x="9544" y="13300"/>
                  </a:lnTo>
                  <a:lnTo>
                    <a:pt x="9605" y="13345"/>
                  </a:lnTo>
                  <a:lnTo>
                    <a:pt x="8646" y="19046"/>
                  </a:lnTo>
                  <a:lnTo>
                    <a:pt x="10986" y="20839"/>
                  </a:lnTo>
                  <a:lnTo>
                    <a:pt x="13256" y="19046"/>
                  </a:lnTo>
                  <a:lnTo>
                    <a:pt x="12297" y="13345"/>
                  </a:lnTo>
                  <a:lnTo>
                    <a:pt x="12366" y="13297"/>
                  </a:lnTo>
                  <a:lnTo>
                    <a:pt x="12423" y="13245"/>
                  </a:lnTo>
                  <a:lnTo>
                    <a:pt x="12485" y="13190"/>
                  </a:lnTo>
                  <a:lnTo>
                    <a:pt x="12538" y="13139"/>
                  </a:lnTo>
                  <a:lnTo>
                    <a:pt x="12587" y="13078"/>
                  </a:lnTo>
                  <a:lnTo>
                    <a:pt x="12636" y="13023"/>
                  </a:lnTo>
                  <a:lnTo>
                    <a:pt x="12681" y="12958"/>
                  </a:lnTo>
                  <a:lnTo>
                    <a:pt x="12717" y="12897"/>
                  </a:lnTo>
                  <a:lnTo>
                    <a:pt x="12750" y="12832"/>
                  </a:lnTo>
                  <a:lnTo>
                    <a:pt x="12787" y="12768"/>
                  </a:lnTo>
                  <a:lnTo>
                    <a:pt x="12811" y="12700"/>
                  </a:lnTo>
                  <a:lnTo>
                    <a:pt x="12832" y="12633"/>
                  </a:lnTo>
                  <a:lnTo>
                    <a:pt x="12848" y="12565"/>
                  </a:lnTo>
                  <a:lnTo>
                    <a:pt x="12860" y="12491"/>
                  </a:lnTo>
                  <a:lnTo>
                    <a:pt x="12869" y="12423"/>
                  </a:lnTo>
                  <a:lnTo>
                    <a:pt x="12869" y="12284"/>
                  </a:lnTo>
                  <a:lnTo>
                    <a:pt x="12864" y="12226"/>
                  </a:lnTo>
                  <a:lnTo>
                    <a:pt x="12856" y="12168"/>
                  </a:lnTo>
                  <a:lnTo>
                    <a:pt x="12844" y="12110"/>
                  </a:lnTo>
                  <a:lnTo>
                    <a:pt x="12828" y="12052"/>
                  </a:lnTo>
                  <a:lnTo>
                    <a:pt x="12811" y="11997"/>
                  </a:lnTo>
                  <a:lnTo>
                    <a:pt x="12791" y="11943"/>
                  </a:lnTo>
                  <a:lnTo>
                    <a:pt x="12762" y="11888"/>
                  </a:lnTo>
                  <a:lnTo>
                    <a:pt x="12734" y="11836"/>
                  </a:lnTo>
                  <a:lnTo>
                    <a:pt x="12705" y="11781"/>
                  </a:lnTo>
                  <a:lnTo>
                    <a:pt x="12672" y="11733"/>
                  </a:lnTo>
                  <a:lnTo>
                    <a:pt x="12640" y="11681"/>
                  </a:lnTo>
                  <a:lnTo>
                    <a:pt x="12595" y="11633"/>
                  </a:lnTo>
                  <a:lnTo>
                    <a:pt x="12558" y="11581"/>
                  </a:lnTo>
                  <a:lnTo>
                    <a:pt x="12513" y="11536"/>
                  </a:lnTo>
                  <a:lnTo>
                    <a:pt x="12472" y="11491"/>
                  </a:lnTo>
                  <a:lnTo>
                    <a:pt x="12701" y="11446"/>
                  </a:lnTo>
                  <a:lnTo>
                    <a:pt x="12934" y="11394"/>
                  </a:lnTo>
                  <a:lnTo>
                    <a:pt x="13163" y="11336"/>
                  </a:lnTo>
                  <a:lnTo>
                    <a:pt x="13391" y="11272"/>
                  </a:lnTo>
                  <a:lnTo>
                    <a:pt x="13612" y="11198"/>
                  </a:lnTo>
                  <a:lnTo>
                    <a:pt x="13832" y="11123"/>
                  </a:lnTo>
                  <a:lnTo>
                    <a:pt x="14045" y="11036"/>
                  </a:lnTo>
                  <a:lnTo>
                    <a:pt x="14257" y="10943"/>
                  </a:lnTo>
                  <a:lnTo>
                    <a:pt x="14461" y="10846"/>
                  </a:lnTo>
                  <a:lnTo>
                    <a:pt x="14661" y="10740"/>
                  </a:lnTo>
                  <a:lnTo>
                    <a:pt x="14861" y="10630"/>
                  </a:lnTo>
                  <a:lnTo>
                    <a:pt x="15049" y="10514"/>
                  </a:lnTo>
                  <a:lnTo>
                    <a:pt x="15237" y="10392"/>
                  </a:lnTo>
                  <a:lnTo>
                    <a:pt x="15413" y="10263"/>
                  </a:lnTo>
                  <a:lnTo>
                    <a:pt x="15584" y="10130"/>
                  </a:lnTo>
                  <a:lnTo>
                    <a:pt x="15756" y="9992"/>
                  </a:lnTo>
                  <a:lnTo>
                    <a:pt x="15801" y="9956"/>
                  </a:lnTo>
                  <a:lnTo>
                    <a:pt x="15850" y="9988"/>
                  </a:lnTo>
                  <a:lnTo>
                    <a:pt x="16168" y="10182"/>
                  </a:lnTo>
                  <a:lnTo>
                    <a:pt x="16475" y="10382"/>
                  </a:lnTo>
                  <a:lnTo>
                    <a:pt x="16777" y="10588"/>
                  </a:lnTo>
                  <a:lnTo>
                    <a:pt x="16932" y="10691"/>
                  </a:lnTo>
                  <a:lnTo>
                    <a:pt x="17075" y="10798"/>
                  </a:lnTo>
                  <a:lnTo>
                    <a:pt x="17218" y="10907"/>
                  </a:lnTo>
                  <a:lnTo>
                    <a:pt x="17361" y="11017"/>
                  </a:lnTo>
                  <a:lnTo>
                    <a:pt x="17504" y="11127"/>
                  </a:lnTo>
                  <a:lnTo>
                    <a:pt x="17643" y="11236"/>
                  </a:lnTo>
                  <a:lnTo>
                    <a:pt x="17777" y="11346"/>
                  </a:lnTo>
                  <a:lnTo>
                    <a:pt x="17912" y="11462"/>
                  </a:lnTo>
                  <a:lnTo>
                    <a:pt x="18047" y="11578"/>
                  </a:lnTo>
                  <a:lnTo>
                    <a:pt x="18178" y="11694"/>
                  </a:lnTo>
                  <a:lnTo>
                    <a:pt x="18304" y="11814"/>
                  </a:lnTo>
                  <a:lnTo>
                    <a:pt x="18431" y="11933"/>
                  </a:lnTo>
                  <a:lnTo>
                    <a:pt x="18553" y="12055"/>
                  </a:lnTo>
                  <a:lnTo>
                    <a:pt x="18676" y="12181"/>
                  </a:lnTo>
                  <a:lnTo>
                    <a:pt x="18794" y="12304"/>
                  </a:lnTo>
                  <a:lnTo>
                    <a:pt x="18913" y="12429"/>
                  </a:lnTo>
                  <a:lnTo>
                    <a:pt x="19031" y="12558"/>
                  </a:lnTo>
                  <a:lnTo>
                    <a:pt x="19252" y="12816"/>
                  </a:lnTo>
                  <a:lnTo>
                    <a:pt x="19362" y="12949"/>
                  </a:lnTo>
                  <a:lnTo>
                    <a:pt x="19468" y="13084"/>
                  </a:lnTo>
                  <a:lnTo>
                    <a:pt x="19570" y="13216"/>
                  </a:lnTo>
                  <a:lnTo>
                    <a:pt x="19672" y="13358"/>
                  </a:lnTo>
                  <a:lnTo>
                    <a:pt x="19770" y="13497"/>
                  </a:lnTo>
                  <a:lnTo>
                    <a:pt x="19868" y="13635"/>
                  </a:lnTo>
                  <a:lnTo>
                    <a:pt x="19962" y="13777"/>
                  </a:lnTo>
                  <a:lnTo>
                    <a:pt x="20056" y="13919"/>
                  </a:lnTo>
                  <a:lnTo>
                    <a:pt x="20142" y="14067"/>
                  </a:lnTo>
                  <a:lnTo>
                    <a:pt x="20232" y="14216"/>
                  </a:lnTo>
                  <a:lnTo>
                    <a:pt x="20314" y="14364"/>
                  </a:lnTo>
                  <a:lnTo>
                    <a:pt x="20399" y="14512"/>
                  </a:lnTo>
                  <a:lnTo>
                    <a:pt x="20477" y="14670"/>
                  </a:lnTo>
                  <a:lnTo>
                    <a:pt x="20555" y="14822"/>
                  </a:lnTo>
                  <a:lnTo>
                    <a:pt x="20628" y="14977"/>
                  </a:lnTo>
                  <a:lnTo>
                    <a:pt x="20702" y="15138"/>
                  </a:lnTo>
                  <a:lnTo>
                    <a:pt x="20767" y="15296"/>
                  </a:lnTo>
                  <a:lnTo>
                    <a:pt x="20836" y="15457"/>
                  </a:lnTo>
                  <a:lnTo>
                    <a:pt x="20898" y="15622"/>
                  </a:lnTo>
                  <a:lnTo>
                    <a:pt x="20963" y="15786"/>
                  </a:lnTo>
                  <a:lnTo>
                    <a:pt x="21020" y="15957"/>
                  </a:lnTo>
                  <a:lnTo>
                    <a:pt x="21073" y="16125"/>
                  </a:lnTo>
                  <a:lnTo>
                    <a:pt x="21130" y="16299"/>
                  </a:lnTo>
                  <a:lnTo>
                    <a:pt x="21179" y="16470"/>
                  </a:lnTo>
                  <a:lnTo>
                    <a:pt x="21228" y="16644"/>
                  </a:lnTo>
                  <a:lnTo>
                    <a:pt x="21273" y="16821"/>
                  </a:lnTo>
                  <a:lnTo>
                    <a:pt x="21318" y="17002"/>
                  </a:lnTo>
                  <a:lnTo>
                    <a:pt x="21355" y="17182"/>
                  </a:lnTo>
                  <a:lnTo>
                    <a:pt x="21396" y="17366"/>
                  </a:lnTo>
                  <a:lnTo>
                    <a:pt x="21428" y="17550"/>
                  </a:lnTo>
                  <a:lnTo>
                    <a:pt x="21457" y="17740"/>
                  </a:lnTo>
                  <a:lnTo>
                    <a:pt x="21486" y="17927"/>
                  </a:lnTo>
                  <a:lnTo>
                    <a:pt x="21510" y="18121"/>
                  </a:lnTo>
                  <a:lnTo>
                    <a:pt x="21531" y="18314"/>
                  </a:lnTo>
                  <a:lnTo>
                    <a:pt x="21555" y="18508"/>
                  </a:lnTo>
                  <a:lnTo>
                    <a:pt x="21571" y="18708"/>
                  </a:lnTo>
                  <a:lnTo>
                    <a:pt x="21584" y="18908"/>
                  </a:lnTo>
                  <a:lnTo>
                    <a:pt x="21596" y="19107"/>
                  </a:lnTo>
                  <a:lnTo>
                    <a:pt x="21600" y="19314"/>
                  </a:lnTo>
                  <a:lnTo>
                    <a:pt x="21600" y="19346"/>
                  </a:lnTo>
                  <a:lnTo>
                    <a:pt x="21567" y="19362"/>
                  </a:lnTo>
                  <a:lnTo>
                    <a:pt x="21269" y="19498"/>
                  </a:lnTo>
                  <a:lnTo>
                    <a:pt x="20967" y="19630"/>
                  </a:lnTo>
                  <a:lnTo>
                    <a:pt x="20665" y="19756"/>
                  </a:lnTo>
                  <a:lnTo>
                    <a:pt x="20358" y="19878"/>
                  </a:lnTo>
                  <a:lnTo>
                    <a:pt x="20048" y="19997"/>
                  </a:lnTo>
                  <a:lnTo>
                    <a:pt x="19738" y="20113"/>
                  </a:lnTo>
                  <a:lnTo>
                    <a:pt x="19423" y="20223"/>
                  </a:lnTo>
                  <a:lnTo>
                    <a:pt x="19109" y="20330"/>
                  </a:lnTo>
                  <a:lnTo>
                    <a:pt x="18794" y="20433"/>
                  </a:lnTo>
                  <a:lnTo>
                    <a:pt x="18476" y="20533"/>
                  </a:lnTo>
                  <a:lnTo>
                    <a:pt x="18157" y="20623"/>
                  </a:lnTo>
                  <a:lnTo>
                    <a:pt x="17835" y="20713"/>
                  </a:lnTo>
                  <a:lnTo>
                    <a:pt x="17508" y="20800"/>
                  </a:lnTo>
                  <a:lnTo>
                    <a:pt x="17181" y="20878"/>
                  </a:lnTo>
                  <a:lnTo>
                    <a:pt x="16854" y="20958"/>
                  </a:lnTo>
                  <a:lnTo>
                    <a:pt x="16528" y="21029"/>
                  </a:lnTo>
                  <a:lnTo>
                    <a:pt x="16197" y="21097"/>
                  </a:lnTo>
                  <a:lnTo>
                    <a:pt x="15862" y="21161"/>
                  </a:lnTo>
                  <a:lnTo>
                    <a:pt x="15531" y="21223"/>
                  </a:lnTo>
                  <a:lnTo>
                    <a:pt x="15200" y="21278"/>
                  </a:lnTo>
                  <a:lnTo>
                    <a:pt x="14866" y="21329"/>
                  </a:lnTo>
                  <a:lnTo>
                    <a:pt x="14527" y="21378"/>
                  </a:lnTo>
                  <a:lnTo>
                    <a:pt x="14188" y="21419"/>
                  </a:lnTo>
                  <a:lnTo>
                    <a:pt x="13853" y="21455"/>
                  </a:lnTo>
                  <a:lnTo>
                    <a:pt x="13514" y="21490"/>
                  </a:lnTo>
                  <a:lnTo>
                    <a:pt x="13171" y="21519"/>
                  </a:lnTo>
                  <a:lnTo>
                    <a:pt x="12832" y="21542"/>
                  </a:lnTo>
                  <a:lnTo>
                    <a:pt x="12489" y="21561"/>
                  </a:lnTo>
                  <a:lnTo>
                    <a:pt x="11803" y="21594"/>
                  </a:lnTo>
                  <a:lnTo>
                    <a:pt x="11460" y="21600"/>
                  </a:lnTo>
                  <a:lnTo>
                    <a:pt x="10749" y="21600"/>
                  </a:lnTo>
                  <a:lnTo>
                    <a:pt x="10381" y="21590"/>
                  </a:lnTo>
                  <a:lnTo>
                    <a:pt x="10014" y="21574"/>
                  </a:lnTo>
                  <a:lnTo>
                    <a:pt x="9650" y="21558"/>
                  </a:lnTo>
                  <a:lnTo>
                    <a:pt x="9287" y="21536"/>
                  </a:lnTo>
                  <a:lnTo>
                    <a:pt x="8923" y="21510"/>
                  </a:lnTo>
                  <a:lnTo>
                    <a:pt x="8560" y="21477"/>
                  </a:lnTo>
                  <a:lnTo>
                    <a:pt x="8201" y="21436"/>
                  </a:lnTo>
                  <a:lnTo>
                    <a:pt x="7837" y="21394"/>
                  </a:lnTo>
                  <a:lnTo>
                    <a:pt x="7478" y="21345"/>
                  </a:lnTo>
                  <a:lnTo>
                    <a:pt x="7122" y="21290"/>
                  </a:lnTo>
                  <a:lnTo>
                    <a:pt x="6763" y="21232"/>
                  </a:lnTo>
                  <a:lnTo>
                    <a:pt x="6408" y="21171"/>
                  </a:lnTo>
                  <a:lnTo>
                    <a:pt x="6052" y="21100"/>
                  </a:lnTo>
                  <a:lnTo>
                    <a:pt x="5701" y="21029"/>
                  </a:lnTo>
                  <a:lnTo>
                    <a:pt x="5354" y="20952"/>
                  </a:lnTo>
                  <a:lnTo>
                    <a:pt x="5003" y="20868"/>
                  </a:lnTo>
                  <a:lnTo>
                    <a:pt x="4656" y="20784"/>
                  </a:lnTo>
                  <a:lnTo>
                    <a:pt x="4313" y="20691"/>
                  </a:lnTo>
                  <a:lnTo>
                    <a:pt x="3970" y="20594"/>
                  </a:lnTo>
                  <a:lnTo>
                    <a:pt x="3631" y="20491"/>
                  </a:lnTo>
                  <a:lnTo>
                    <a:pt x="3292" y="20384"/>
                  </a:lnTo>
                  <a:lnTo>
                    <a:pt x="2957" y="20271"/>
                  </a:lnTo>
                  <a:lnTo>
                    <a:pt x="2618" y="20155"/>
                  </a:lnTo>
                  <a:lnTo>
                    <a:pt x="2287" y="20033"/>
                  </a:lnTo>
                  <a:lnTo>
                    <a:pt x="1960" y="19907"/>
                  </a:lnTo>
                  <a:lnTo>
                    <a:pt x="1634" y="19778"/>
                  </a:lnTo>
                  <a:lnTo>
                    <a:pt x="1307" y="19643"/>
                  </a:lnTo>
                  <a:lnTo>
                    <a:pt x="984" y="19504"/>
                  </a:lnTo>
                  <a:lnTo>
                    <a:pt x="666" y="19362"/>
                  </a:lnTo>
                  <a:lnTo>
                    <a:pt x="351" y="19211"/>
                  </a:lnTo>
                  <a:lnTo>
                    <a:pt x="37" y="19056"/>
                  </a:lnTo>
                  <a:lnTo>
                    <a:pt x="0" y="19188"/>
                  </a:lnTo>
                  <a:lnTo>
                    <a:pt x="0" y="19007"/>
                  </a:lnTo>
                  <a:lnTo>
                    <a:pt x="12" y="18801"/>
                  </a:lnTo>
                  <a:lnTo>
                    <a:pt x="29" y="18595"/>
                  </a:lnTo>
                  <a:lnTo>
                    <a:pt x="45" y="18388"/>
                  </a:lnTo>
                  <a:lnTo>
                    <a:pt x="69" y="18192"/>
                  </a:lnTo>
                  <a:lnTo>
                    <a:pt x="90" y="17992"/>
                  </a:lnTo>
                  <a:lnTo>
                    <a:pt x="118" y="17792"/>
                  </a:lnTo>
                  <a:lnTo>
                    <a:pt x="151" y="17602"/>
                  </a:lnTo>
                  <a:lnTo>
                    <a:pt x="184" y="17408"/>
                  </a:lnTo>
                  <a:lnTo>
                    <a:pt x="221" y="17218"/>
                  </a:lnTo>
                  <a:lnTo>
                    <a:pt x="257" y="17031"/>
                  </a:lnTo>
                  <a:lnTo>
                    <a:pt x="302" y="16844"/>
                  </a:lnTo>
                  <a:lnTo>
                    <a:pt x="347" y="16663"/>
                  </a:lnTo>
                  <a:lnTo>
                    <a:pt x="392" y="16479"/>
                  </a:lnTo>
                  <a:lnTo>
                    <a:pt x="449" y="16302"/>
                  </a:lnTo>
                  <a:lnTo>
                    <a:pt x="498" y="16125"/>
                  </a:lnTo>
                  <a:lnTo>
                    <a:pt x="555" y="15951"/>
                  </a:lnTo>
                  <a:lnTo>
                    <a:pt x="617" y="15776"/>
                  </a:lnTo>
                  <a:lnTo>
                    <a:pt x="678" y="15609"/>
                  </a:lnTo>
                  <a:lnTo>
                    <a:pt x="743" y="15438"/>
                  </a:lnTo>
                  <a:lnTo>
                    <a:pt x="809" y="15273"/>
                  </a:lnTo>
                  <a:lnTo>
                    <a:pt x="882" y="15106"/>
                  </a:lnTo>
                  <a:lnTo>
                    <a:pt x="952" y="14945"/>
                  </a:lnTo>
                  <a:lnTo>
                    <a:pt x="1029" y="14787"/>
                  </a:lnTo>
                  <a:lnTo>
                    <a:pt x="1107" y="14625"/>
                  </a:lnTo>
                  <a:lnTo>
                    <a:pt x="1188" y="14471"/>
                  </a:lnTo>
                  <a:lnTo>
                    <a:pt x="1270" y="14319"/>
                  </a:lnTo>
                  <a:lnTo>
                    <a:pt x="1356" y="14164"/>
                  </a:lnTo>
                  <a:lnTo>
                    <a:pt x="1442" y="14013"/>
                  </a:lnTo>
                  <a:lnTo>
                    <a:pt x="1536" y="13864"/>
                  </a:lnTo>
                  <a:lnTo>
                    <a:pt x="1629" y="13719"/>
                  </a:lnTo>
                  <a:lnTo>
                    <a:pt x="1723" y="13574"/>
                  </a:lnTo>
                  <a:lnTo>
                    <a:pt x="1821" y="13432"/>
                  </a:lnTo>
                  <a:lnTo>
                    <a:pt x="1924" y="13290"/>
                  </a:lnTo>
                  <a:lnTo>
                    <a:pt x="2026" y="13152"/>
                  </a:lnTo>
                  <a:lnTo>
                    <a:pt x="2132" y="13016"/>
                  </a:lnTo>
                  <a:lnTo>
                    <a:pt x="2238" y="12878"/>
                  </a:lnTo>
                  <a:lnTo>
                    <a:pt x="2348" y="12742"/>
                  </a:lnTo>
                  <a:lnTo>
                    <a:pt x="2459" y="12613"/>
                  </a:lnTo>
                  <a:lnTo>
                    <a:pt x="2577" y="12481"/>
                  </a:lnTo>
                  <a:lnTo>
                    <a:pt x="2695" y="12355"/>
                  </a:lnTo>
                  <a:lnTo>
                    <a:pt x="2814" y="12226"/>
                  </a:lnTo>
                  <a:lnTo>
                    <a:pt x="2932" y="12104"/>
                  </a:lnTo>
                  <a:lnTo>
                    <a:pt x="3059" y="11978"/>
                  </a:lnTo>
                  <a:lnTo>
                    <a:pt x="3185" y="11859"/>
                  </a:lnTo>
                  <a:lnTo>
                    <a:pt x="3312" y="11739"/>
                  </a:lnTo>
                  <a:lnTo>
                    <a:pt x="3443" y="11620"/>
                  </a:lnTo>
                  <a:lnTo>
                    <a:pt x="3578" y="11504"/>
                  </a:lnTo>
                  <a:lnTo>
                    <a:pt x="3712" y="11388"/>
                  </a:lnTo>
                  <a:lnTo>
                    <a:pt x="3843" y="11275"/>
                  </a:lnTo>
                  <a:lnTo>
                    <a:pt x="3986" y="11162"/>
                  </a:lnTo>
                  <a:lnTo>
                    <a:pt x="4125" y="11053"/>
                  </a:lnTo>
                  <a:lnTo>
                    <a:pt x="4268" y="10943"/>
                  </a:lnTo>
                  <a:lnTo>
                    <a:pt x="4415" y="10836"/>
                  </a:lnTo>
                  <a:lnTo>
                    <a:pt x="4562" y="10730"/>
                  </a:lnTo>
                  <a:lnTo>
                    <a:pt x="4709" y="10627"/>
                  </a:lnTo>
                  <a:lnTo>
                    <a:pt x="4860" y="10524"/>
                  </a:lnTo>
                  <a:lnTo>
                    <a:pt x="5015" y="10424"/>
                  </a:lnTo>
                  <a:lnTo>
                    <a:pt x="5166" y="10324"/>
                  </a:lnTo>
                  <a:lnTo>
                    <a:pt x="5325" y="10227"/>
                  </a:lnTo>
                  <a:lnTo>
                    <a:pt x="5489" y="10130"/>
                  </a:lnTo>
                  <a:lnTo>
                    <a:pt x="5807" y="9937"/>
                  </a:lnTo>
                  <a:lnTo>
                    <a:pt x="6138" y="9756"/>
                  </a:lnTo>
                  <a:lnTo>
                    <a:pt x="6191" y="9727"/>
                  </a:lnTo>
                  <a:close/>
                  <a:moveTo>
                    <a:pt x="10796" y="0"/>
                  </a:moveTo>
                  <a:lnTo>
                    <a:pt x="11131" y="0"/>
                  </a:lnTo>
                  <a:lnTo>
                    <a:pt x="11294" y="6"/>
                  </a:lnTo>
                  <a:lnTo>
                    <a:pt x="11457" y="13"/>
                  </a:lnTo>
                  <a:lnTo>
                    <a:pt x="11617" y="26"/>
                  </a:lnTo>
                  <a:lnTo>
                    <a:pt x="11780" y="39"/>
                  </a:lnTo>
                  <a:lnTo>
                    <a:pt x="11939" y="58"/>
                  </a:lnTo>
                  <a:lnTo>
                    <a:pt x="12094" y="81"/>
                  </a:lnTo>
                  <a:lnTo>
                    <a:pt x="12254" y="103"/>
                  </a:lnTo>
                  <a:lnTo>
                    <a:pt x="12409" y="129"/>
                  </a:lnTo>
                  <a:lnTo>
                    <a:pt x="12560" y="158"/>
                  </a:lnTo>
                  <a:lnTo>
                    <a:pt x="12715" y="194"/>
                  </a:lnTo>
                  <a:lnTo>
                    <a:pt x="12866" y="226"/>
                  </a:lnTo>
                  <a:lnTo>
                    <a:pt x="13013" y="265"/>
                  </a:lnTo>
                  <a:lnTo>
                    <a:pt x="13164" y="307"/>
                  </a:lnTo>
                  <a:lnTo>
                    <a:pt x="13307" y="352"/>
                  </a:lnTo>
                  <a:lnTo>
                    <a:pt x="13454" y="400"/>
                  </a:lnTo>
                  <a:lnTo>
                    <a:pt x="13597" y="449"/>
                  </a:lnTo>
                  <a:lnTo>
                    <a:pt x="13740" y="497"/>
                  </a:lnTo>
                  <a:lnTo>
                    <a:pt x="13879" y="555"/>
                  </a:lnTo>
                  <a:lnTo>
                    <a:pt x="14013" y="610"/>
                  </a:lnTo>
                  <a:lnTo>
                    <a:pt x="14152" y="671"/>
                  </a:lnTo>
                  <a:lnTo>
                    <a:pt x="14283" y="733"/>
                  </a:lnTo>
                  <a:lnTo>
                    <a:pt x="14414" y="801"/>
                  </a:lnTo>
                  <a:lnTo>
                    <a:pt x="14544" y="868"/>
                  </a:lnTo>
                  <a:lnTo>
                    <a:pt x="14667" y="936"/>
                  </a:lnTo>
                  <a:lnTo>
                    <a:pt x="14793" y="1007"/>
                  </a:lnTo>
                  <a:lnTo>
                    <a:pt x="14916" y="1081"/>
                  </a:lnTo>
                  <a:lnTo>
                    <a:pt x="15038" y="1159"/>
                  </a:lnTo>
                  <a:lnTo>
                    <a:pt x="15157" y="1236"/>
                  </a:lnTo>
                  <a:lnTo>
                    <a:pt x="15267" y="1317"/>
                  </a:lnTo>
                  <a:lnTo>
                    <a:pt x="15381" y="1401"/>
                  </a:lnTo>
                  <a:lnTo>
                    <a:pt x="15492" y="1485"/>
                  </a:lnTo>
                  <a:lnTo>
                    <a:pt x="15602" y="1575"/>
                  </a:lnTo>
                  <a:lnTo>
                    <a:pt x="15704" y="1659"/>
                  </a:lnTo>
                  <a:lnTo>
                    <a:pt x="15806" y="1753"/>
                  </a:lnTo>
                  <a:lnTo>
                    <a:pt x="15908" y="1847"/>
                  </a:lnTo>
                  <a:lnTo>
                    <a:pt x="16002" y="1940"/>
                  </a:lnTo>
                  <a:lnTo>
                    <a:pt x="16096" y="2034"/>
                  </a:lnTo>
                  <a:lnTo>
                    <a:pt x="16190" y="2134"/>
                  </a:lnTo>
                  <a:lnTo>
                    <a:pt x="16276" y="2234"/>
                  </a:lnTo>
                  <a:lnTo>
                    <a:pt x="16361" y="2337"/>
                  </a:lnTo>
                  <a:lnTo>
                    <a:pt x="16439" y="2441"/>
                  </a:lnTo>
                  <a:lnTo>
                    <a:pt x="16521" y="2547"/>
                  </a:lnTo>
                  <a:lnTo>
                    <a:pt x="16594" y="2654"/>
                  </a:lnTo>
                  <a:lnTo>
                    <a:pt x="16672" y="2763"/>
                  </a:lnTo>
                  <a:lnTo>
                    <a:pt x="16737" y="2873"/>
                  </a:lnTo>
                  <a:lnTo>
                    <a:pt x="16806" y="2980"/>
                  </a:lnTo>
                  <a:lnTo>
                    <a:pt x="16868" y="3093"/>
                  </a:lnTo>
                  <a:lnTo>
                    <a:pt x="16929" y="3209"/>
                  </a:lnTo>
                  <a:lnTo>
                    <a:pt x="16982" y="3325"/>
                  </a:lnTo>
                  <a:lnTo>
                    <a:pt x="17031" y="3441"/>
                  </a:lnTo>
                  <a:lnTo>
                    <a:pt x="17084" y="3561"/>
                  </a:lnTo>
                  <a:lnTo>
                    <a:pt x="17129" y="3680"/>
                  </a:lnTo>
                  <a:lnTo>
                    <a:pt x="17170" y="3800"/>
                  </a:lnTo>
                  <a:lnTo>
                    <a:pt x="17207" y="3922"/>
                  </a:lnTo>
                  <a:lnTo>
                    <a:pt x="17243" y="4045"/>
                  </a:lnTo>
                  <a:lnTo>
                    <a:pt x="17272" y="4171"/>
                  </a:lnTo>
                  <a:lnTo>
                    <a:pt x="17296" y="4297"/>
                  </a:lnTo>
                  <a:lnTo>
                    <a:pt x="17317" y="4423"/>
                  </a:lnTo>
                  <a:lnTo>
                    <a:pt x="17337" y="4549"/>
                  </a:lnTo>
                  <a:lnTo>
                    <a:pt x="17349" y="4675"/>
                  </a:lnTo>
                  <a:lnTo>
                    <a:pt x="17362" y="4804"/>
                  </a:lnTo>
                  <a:lnTo>
                    <a:pt x="17370" y="4933"/>
                  </a:lnTo>
                  <a:lnTo>
                    <a:pt x="17374" y="5065"/>
                  </a:lnTo>
                  <a:lnTo>
                    <a:pt x="17370" y="5217"/>
                  </a:lnTo>
                  <a:lnTo>
                    <a:pt x="17358" y="5375"/>
                  </a:lnTo>
                  <a:lnTo>
                    <a:pt x="17341" y="5527"/>
                  </a:lnTo>
                  <a:lnTo>
                    <a:pt x="17325" y="5675"/>
                  </a:lnTo>
                  <a:lnTo>
                    <a:pt x="17300" y="5827"/>
                  </a:lnTo>
                  <a:lnTo>
                    <a:pt x="17268" y="5976"/>
                  </a:lnTo>
                  <a:lnTo>
                    <a:pt x="17231" y="6124"/>
                  </a:lnTo>
                  <a:lnTo>
                    <a:pt x="17186" y="6266"/>
                  </a:lnTo>
                  <a:lnTo>
                    <a:pt x="17141" y="6415"/>
                  </a:lnTo>
                  <a:lnTo>
                    <a:pt x="17088" y="6557"/>
                  </a:lnTo>
                  <a:lnTo>
                    <a:pt x="17031" y="6696"/>
                  </a:lnTo>
                  <a:lnTo>
                    <a:pt x="16970" y="6834"/>
                  </a:lnTo>
                  <a:lnTo>
                    <a:pt x="16900" y="6970"/>
                  </a:lnTo>
                  <a:lnTo>
                    <a:pt x="16827" y="7106"/>
                  </a:lnTo>
                  <a:lnTo>
                    <a:pt x="16749" y="7241"/>
                  </a:lnTo>
                  <a:lnTo>
                    <a:pt x="16672" y="7370"/>
                  </a:lnTo>
                  <a:lnTo>
                    <a:pt x="16582" y="7499"/>
                  </a:lnTo>
                  <a:lnTo>
                    <a:pt x="16492" y="7625"/>
                  </a:lnTo>
                  <a:lnTo>
                    <a:pt x="16398" y="7748"/>
                  </a:lnTo>
                  <a:lnTo>
                    <a:pt x="16296" y="7871"/>
                  </a:lnTo>
                  <a:lnTo>
                    <a:pt x="16194" y="7990"/>
                  </a:lnTo>
                  <a:lnTo>
                    <a:pt x="16084" y="8106"/>
                  </a:lnTo>
                  <a:lnTo>
                    <a:pt x="15973" y="8223"/>
                  </a:lnTo>
                  <a:lnTo>
                    <a:pt x="15855" y="8332"/>
                  </a:lnTo>
                  <a:lnTo>
                    <a:pt x="15741" y="8442"/>
                  </a:lnTo>
                  <a:lnTo>
                    <a:pt x="15614" y="8549"/>
                  </a:lnTo>
                  <a:lnTo>
                    <a:pt x="15487" y="8652"/>
                  </a:lnTo>
                  <a:lnTo>
                    <a:pt x="15353" y="8749"/>
                  </a:lnTo>
                  <a:lnTo>
                    <a:pt x="15218" y="8849"/>
                  </a:lnTo>
                  <a:lnTo>
                    <a:pt x="15079" y="8943"/>
                  </a:lnTo>
                  <a:lnTo>
                    <a:pt x="14940" y="9036"/>
                  </a:lnTo>
                  <a:lnTo>
                    <a:pt x="14793" y="9123"/>
                  </a:lnTo>
                  <a:lnTo>
                    <a:pt x="14593" y="9240"/>
                  </a:lnTo>
                  <a:lnTo>
                    <a:pt x="14381" y="9349"/>
                  </a:lnTo>
                  <a:lnTo>
                    <a:pt x="14165" y="9449"/>
                  </a:lnTo>
                  <a:lnTo>
                    <a:pt x="13948" y="9546"/>
                  </a:lnTo>
                  <a:lnTo>
                    <a:pt x="13719" y="9637"/>
                  </a:lnTo>
                  <a:lnTo>
                    <a:pt x="13487" y="9721"/>
                  </a:lnTo>
                  <a:lnTo>
                    <a:pt x="13376" y="9759"/>
                  </a:lnTo>
                  <a:lnTo>
                    <a:pt x="13254" y="9795"/>
                  </a:lnTo>
                  <a:lnTo>
                    <a:pt x="13136" y="9834"/>
                  </a:lnTo>
                  <a:lnTo>
                    <a:pt x="13013" y="9866"/>
                  </a:lnTo>
                  <a:lnTo>
                    <a:pt x="12891" y="9895"/>
                  </a:lnTo>
                  <a:lnTo>
                    <a:pt x="12772" y="9924"/>
                  </a:lnTo>
                  <a:lnTo>
                    <a:pt x="12650" y="9956"/>
                  </a:lnTo>
                  <a:lnTo>
                    <a:pt x="12523" y="9979"/>
                  </a:lnTo>
                  <a:lnTo>
                    <a:pt x="12397" y="10005"/>
                  </a:lnTo>
                  <a:lnTo>
                    <a:pt x="12270" y="10024"/>
                  </a:lnTo>
                  <a:lnTo>
                    <a:pt x="12143" y="10043"/>
                  </a:lnTo>
                  <a:lnTo>
                    <a:pt x="12017" y="10066"/>
                  </a:lnTo>
                  <a:lnTo>
                    <a:pt x="11890" y="10079"/>
                  </a:lnTo>
                  <a:lnTo>
                    <a:pt x="11760" y="10095"/>
                  </a:lnTo>
                  <a:lnTo>
                    <a:pt x="11629" y="10105"/>
                  </a:lnTo>
                  <a:lnTo>
                    <a:pt x="11494" y="10114"/>
                  </a:lnTo>
                  <a:lnTo>
                    <a:pt x="11363" y="10121"/>
                  </a:lnTo>
                  <a:lnTo>
                    <a:pt x="11229" y="10127"/>
                  </a:lnTo>
                  <a:lnTo>
                    <a:pt x="11094" y="10131"/>
                  </a:lnTo>
                  <a:lnTo>
                    <a:pt x="10808" y="10131"/>
                  </a:lnTo>
                  <a:lnTo>
                    <a:pt x="10653" y="10124"/>
                  </a:lnTo>
                  <a:lnTo>
                    <a:pt x="10498" y="10118"/>
                  </a:lnTo>
                  <a:lnTo>
                    <a:pt x="10347" y="10108"/>
                  </a:lnTo>
                  <a:lnTo>
                    <a:pt x="10196" y="10095"/>
                  </a:lnTo>
                  <a:lnTo>
                    <a:pt x="10049" y="10082"/>
                  </a:lnTo>
                  <a:lnTo>
                    <a:pt x="9898" y="10063"/>
                  </a:lnTo>
                  <a:lnTo>
                    <a:pt x="9751" y="10040"/>
                  </a:lnTo>
                  <a:lnTo>
                    <a:pt x="9604" y="10018"/>
                  </a:lnTo>
                  <a:lnTo>
                    <a:pt x="9457" y="9992"/>
                  </a:lnTo>
                  <a:lnTo>
                    <a:pt x="9314" y="9963"/>
                  </a:lnTo>
                  <a:lnTo>
                    <a:pt x="9171" y="9930"/>
                  </a:lnTo>
                  <a:lnTo>
                    <a:pt x="9032" y="9895"/>
                  </a:lnTo>
                  <a:lnTo>
                    <a:pt x="8889" y="9859"/>
                  </a:lnTo>
                  <a:lnTo>
                    <a:pt x="8754" y="9824"/>
                  </a:lnTo>
                  <a:lnTo>
                    <a:pt x="8620" y="9779"/>
                  </a:lnTo>
                  <a:lnTo>
                    <a:pt x="8481" y="9737"/>
                  </a:lnTo>
                  <a:lnTo>
                    <a:pt x="8346" y="9688"/>
                  </a:lnTo>
                  <a:lnTo>
                    <a:pt x="8215" y="9640"/>
                  </a:lnTo>
                  <a:lnTo>
                    <a:pt x="8085" y="9591"/>
                  </a:lnTo>
                  <a:lnTo>
                    <a:pt x="7954" y="9537"/>
                  </a:lnTo>
                  <a:lnTo>
                    <a:pt x="7827" y="9485"/>
                  </a:lnTo>
                  <a:lnTo>
                    <a:pt x="7705" y="9424"/>
                  </a:lnTo>
                  <a:lnTo>
                    <a:pt x="7578" y="9365"/>
                  </a:lnTo>
                  <a:lnTo>
                    <a:pt x="7456" y="9304"/>
                  </a:lnTo>
                  <a:lnTo>
                    <a:pt x="7337" y="9240"/>
                  </a:lnTo>
                  <a:lnTo>
                    <a:pt x="7215" y="9175"/>
                  </a:lnTo>
                  <a:lnTo>
                    <a:pt x="7101" y="9104"/>
                  </a:lnTo>
                  <a:lnTo>
                    <a:pt x="6990" y="9036"/>
                  </a:lnTo>
                  <a:lnTo>
                    <a:pt x="6876" y="8962"/>
                  </a:lnTo>
                  <a:lnTo>
                    <a:pt x="6766" y="8891"/>
                  </a:lnTo>
                  <a:lnTo>
                    <a:pt x="6656" y="8813"/>
                  </a:lnTo>
                  <a:lnTo>
                    <a:pt x="6537" y="8726"/>
                  </a:lnTo>
                  <a:lnTo>
                    <a:pt x="6309" y="8545"/>
                  </a:lnTo>
                  <a:lnTo>
                    <a:pt x="6194" y="8449"/>
                  </a:lnTo>
                  <a:lnTo>
                    <a:pt x="6092" y="8352"/>
                  </a:lnTo>
                  <a:lnTo>
                    <a:pt x="5986" y="8252"/>
                  </a:lnTo>
                  <a:lnTo>
                    <a:pt x="5884" y="8148"/>
                  </a:lnTo>
                  <a:lnTo>
                    <a:pt x="5786" y="8045"/>
                  </a:lnTo>
                  <a:lnTo>
                    <a:pt x="5692" y="7942"/>
                  </a:lnTo>
                  <a:lnTo>
                    <a:pt x="5598" y="7832"/>
                  </a:lnTo>
                  <a:lnTo>
                    <a:pt x="5512" y="7722"/>
                  </a:lnTo>
                  <a:lnTo>
                    <a:pt x="5427" y="7612"/>
                  </a:lnTo>
                  <a:lnTo>
                    <a:pt x="5345" y="7499"/>
                  </a:lnTo>
                  <a:lnTo>
                    <a:pt x="5267" y="7383"/>
                  </a:lnTo>
                  <a:lnTo>
                    <a:pt x="5194" y="7267"/>
                  </a:lnTo>
                  <a:lnTo>
                    <a:pt x="5124" y="7148"/>
                  </a:lnTo>
                  <a:lnTo>
                    <a:pt x="5059" y="7028"/>
                  </a:lnTo>
                  <a:lnTo>
                    <a:pt x="4994" y="6905"/>
                  </a:lnTo>
                  <a:lnTo>
                    <a:pt x="4937" y="6783"/>
                  </a:lnTo>
                  <a:lnTo>
                    <a:pt x="4883" y="6660"/>
                  </a:lnTo>
                  <a:lnTo>
                    <a:pt x="4830" y="6534"/>
                  </a:lnTo>
                  <a:lnTo>
                    <a:pt x="4785" y="6405"/>
                  </a:lnTo>
                  <a:lnTo>
                    <a:pt x="4745" y="6276"/>
                  </a:lnTo>
                  <a:lnTo>
                    <a:pt x="4700" y="6144"/>
                  </a:lnTo>
                  <a:lnTo>
                    <a:pt x="4667" y="6014"/>
                  </a:lnTo>
                  <a:lnTo>
                    <a:pt x="4639" y="5882"/>
                  </a:lnTo>
                  <a:lnTo>
                    <a:pt x="4614" y="5750"/>
                  </a:lnTo>
                  <a:lnTo>
                    <a:pt x="4594" y="5614"/>
                  </a:lnTo>
                  <a:lnTo>
                    <a:pt x="4573" y="5479"/>
                  </a:lnTo>
                  <a:lnTo>
                    <a:pt x="4561" y="5340"/>
                  </a:lnTo>
                  <a:lnTo>
                    <a:pt x="4557" y="5201"/>
                  </a:lnTo>
                  <a:lnTo>
                    <a:pt x="4553" y="5065"/>
                  </a:lnTo>
                  <a:lnTo>
                    <a:pt x="4557" y="4933"/>
                  </a:lnTo>
                  <a:lnTo>
                    <a:pt x="4561" y="4804"/>
                  </a:lnTo>
                  <a:lnTo>
                    <a:pt x="4573" y="4675"/>
                  </a:lnTo>
                  <a:lnTo>
                    <a:pt x="4590" y="4549"/>
                  </a:lnTo>
                  <a:lnTo>
                    <a:pt x="4606" y="4420"/>
                  </a:lnTo>
                  <a:lnTo>
                    <a:pt x="4630" y="4294"/>
                  </a:lnTo>
                  <a:lnTo>
                    <a:pt x="4655" y="4171"/>
                  </a:lnTo>
                  <a:lnTo>
                    <a:pt x="4683" y="4042"/>
                  </a:lnTo>
                  <a:lnTo>
                    <a:pt x="4716" y="3919"/>
                  </a:lnTo>
                  <a:lnTo>
                    <a:pt x="4757" y="3800"/>
                  </a:lnTo>
                  <a:lnTo>
                    <a:pt x="4798" y="3677"/>
                  </a:lnTo>
                  <a:lnTo>
                    <a:pt x="4843" y="3558"/>
                  </a:lnTo>
                  <a:lnTo>
                    <a:pt x="4896" y="3441"/>
                  </a:lnTo>
                  <a:lnTo>
                    <a:pt x="4945" y="3322"/>
                  </a:lnTo>
                  <a:lnTo>
                    <a:pt x="4998" y="3209"/>
                  </a:lnTo>
                  <a:lnTo>
                    <a:pt x="5059" y="3093"/>
                  </a:lnTo>
                  <a:lnTo>
                    <a:pt x="5120" y="2980"/>
                  </a:lnTo>
                  <a:lnTo>
                    <a:pt x="5190" y="2873"/>
                  </a:lnTo>
                  <a:lnTo>
                    <a:pt x="5255" y="2760"/>
                  </a:lnTo>
                  <a:lnTo>
                    <a:pt x="5333" y="2654"/>
                  </a:lnTo>
                  <a:lnTo>
                    <a:pt x="5406" y="2547"/>
                  </a:lnTo>
                  <a:lnTo>
                    <a:pt x="5488" y="2441"/>
                  </a:lnTo>
                  <a:lnTo>
                    <a:pt x="5565" y="2337"/>
                  </a:lnTo>
                  <a:lnTo>
                    <a:pt x="5651" y="2234"/>
                  </a:lnTo>
                  <a:lnTo>
                    <a:pt x="5737" y="2134"/>
                  </a:lnTo>
                  <a:lnTo>
                    <a:pt x="5831" y="2034"/>
                  </a:lnTo>
                  <a:lnTo>
                    <a:pt x="5925" y="1940"/>
                  </a:lnTo>
                  <a:lnTo>
                    <a:pt x="6019" y="1843"/>
                  </a:lnTo>
                  <a:lnTo>
                    <a:pt x="6121" y="1750"/>
                  </a:lnTo>
                  <a:lnTo>
                    <a:pt x="6223" y="1659"/>
                  </a:lnTo>
                  <a:lnTo>
                    <a:pt x="6325" y="1569"/>
                  </a:lnTo>
                  <a:lnTo>
                    <a:pt x="6435" y="1485"/>
                  </a:lnTo>
                  <a:lnTo>
                    <a:pt x="6545" y="1398"/>
                  </a:lnTo>
                  <a:lnTo>
                    <a:pt x="6656" y="1314"/>
                  </a:lnTo>
                  <a:lnTo>
                    <a:pt x="6770" y="1236"/>
                  </a:lnTo>
                  <a:lnTo>
                    <a:pt x="6888" y="1156"/>
                  </a:lnTo>
                  <a:lnTo>
                    <a:pt x="7011" y="1078"/>
                  </a:lnTo>
                  <a:lnTo>
                    <a:pt x="7133" y="1007"/>
                  </a:lnTo>
                  <a:lnTo>
                    <a:pt x="7260" y="936"/>
                  </a:lnTo>
                  <a:lnTo>
                    <a:pt x="7382" y="868"/>
                  </a:lnTo>
                  <a:lnTo>
                    <a:pt x="7513" y="797"/>
                  </a:lnTo>
                  <a:lnTo>
                    <a:pt x="7644" y="733"/>
                  </a:lnTo>
                  <a:lnTo>
                    <a:pt x="7778" y="671"/>
                  </a:lnTo>
                  <a:lnTo>
                    <a:pt x="7913" y="610"/>
                  </a:lnTo>
                  <a:lnTo>
                    <a:pt x="8048" y="555"/>
                  </a:lnTo>
                  <a:lnTo>
                    <a:pt x="8191" y="497"/>
                  </a:lnTo>
                  <a:lnTo>
                    <a:pt x="8330" y="449"/>
                  </a:lnTo>
                  <a:lnTo>
                    <a:pt x="8473" y="400"/>
                  </a:lnTo>
                  <a:lnTo>
                    <a:pt x="8620" y="352"/>
                  </a:lnTo>
                  <a:lnTo>
                    <a:pt x="8763" y="307"/>
                  </a:lnTo>
                  <a:lnTo>
                    <a:pt x="8914" y="265"/>
                  </a:lnTo>
                  <a:lnTo>
                    <a:pt x="9061" y="226"/>
                  </a:lnTo>
                  <a:lnTo>
                    <a:pt x="9212" y="194"/>
                  </a:lnTo>
                  <a:lnTo>
                    <a:pt x="9367" y="158"/>
                  </a:lnTo>
                  <a:lnTo>
                    <a:pt x="9518" y="129"/>
                  </a:lnTo>
                  <a:lnTo>
                    <a:pt x="9673" y="103"/>
                  </a:lnTo>
                  <a:lnTo>
                    <a:pt x="9832" y="77"/>
                  </a:lnTo>
                  <a:lnTo>
                    <a:pt x="9987" y="58"/>
                  </a:lnTo>
                  <a:lnTo>
                    <a:pt x="10147" y="39"/>
                  </a:lnTo>
                  <a:lnTo>
                    <a:pt x="10310" y="26"/>
                  </a:lnTo>
                  <a:lnTo>
                    <a:pt x="10469" y="13"/>
                  </a:lnTo>
                  <a:lnTo>
                    <a:pt x="10633" y="6"/>
                  </a:lnTo>
                  <a:lnTo>
                    <a:pt x="10796" y="0"/>
                  </a:lnTo>
                  <a:close/>
                </a:path>
              </a:pathLst>
            </a:custGeom>
            <a:solidFill>
              <a:srgbClr val="F7F7F7"/>
            </a:solidFill>
            <a:ln w="12700" cap="flat">
              <a:noFill/>
              <a:miter lim="400000"/>
              <a:headEnd/>
              <a:tailEnd/>
            </a:ln>
          </p:spPr>
          <p:txBody>
            <a:bodyPr lIns="45719" tIns="45719" rIns="45719" bIns="45719" anchor="ctr"/>
            <a:lstStyle/>
            <a:p>
              <a:pPr>
                <a:defRPr/>
              </a:pPr>
              <a:endParaRPr lang="zh-CN" altLang="en-US">
                <a:ea typeface="+mn-ea"/>
                <a:cs typeface="+mn-cs"/>
              </a:endParaRPr>
            </a:p>
          </p:txBody>
        </p:sp>
      </p:grpSp>
      <p:sp>
        <p:nvSpPr>
          <p:cNvPr id="20" name="Shape 47"/>
          <p:cNvSpPr>
            <a:spLocks/>
          </p:cNvSpPr>
          <p:nvPr/>
        </p:nvSpPr>
        <p:spPr bwMode="auto">
          <a:xfrm>
            <a:off x="8696325" y="1530350"/>
            <a:ext cx="1285875" cy="331788"/>
          </a:xfrm>
          <a:custGeom>
            <a:avLst/>
            <a:gdLst>
              <a:gd name="T0" fmla="*/ 642799 w 21600"/>
              <a:gd name="T1" fmla="*/ 166417 h 21600"/>
              <a:gd name="T2" fmla="*/ 642799 w 21600"/>
              <a:gd name="T3" fmla="*/ 166417 h 21600"/>
              <a:gd name="T4" fmla="*/ 642799 w 21600"/>
              <a:gd name="T5" fmla="*/ 166417 h 21600"/>
              <a:gd name="T6" fmla="*/ 642799 w 21600"/>
              <a:gd name="T7" fmla="*/ 16641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21600"/>
                </a:moveTo>
                <a:cubicBezTo>
                  <a:pt x="7200" y="14400"/>
                  <a:pt x="14400" y="7200"/>
                  <a:pt x="21600" y="0"/>
                </a:cubicBezTo>
              </a:path>
            </a:pathLst>
          </a:custGeom>
          <a:noFill/>
          <a:ln w="19050">
            <a:solidFill>
              <a:srgbClr val="FFFFFF"/>
            </a:solidFill>
            <a:miter lim="800000"/>
            <a:headEnd/>
            <a:tailEnd/>
          </a:ln>
        </p:spPr>
        <p:txBody>
          <a:bodyPr/>
          <a:lstStyle/>
          <a:p>
            <a:pPr>
              <a:defRPr/>
            </a:pPr>
            <a:endParaRPr lang="zh-CN" altLang="en-US">
              <a:ea typeface="+mn-ea"/>
              <a:cs typeface="+mn-cs"/>
            </a:endParaRPr>
          </a:p>
        </p:txBody>
      </p:sp>
      <p:sp>
        <p:nvSpPr>
          <p:cNvPr id="21" name="Shape 48"/>
          <p:cNvSpPr>
            <a:spLocks/>
          </p:cNvSpPr>
          <p:nvPr/>
        </p:nvSpPr>
        <p:spPr bwMode="auto">
          <a:xfrm>
            <a:off x="8774113" y="1455738"/>
            <a:ext cx="1198562" cy="1587"/>
          </a:xfrm>
          <a:custGeom>
            <a:avLst/>
            <a:gdLst>
              <a:gd name="T0" fmla="*/ 599282 w 21600"/>
              <a:gd name="T1" fmla="*/ 1 h 21600"/>
              <a:gd name="T2" fmla="*/ 599282 w 21600"/>
              <a:gd name="T3" fmla="*/ 1 h 21600"/>
              <a:gd name="T4" fmla="*/ 599282 w 21600"/>
              <a:gd name="T5" fmla="*/ 1 h 21600"/>
              <a:gd name="T6" fmla="*/ 599282 w 21600"/>
              <a:gd name="T7" fmla="*/ 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21600"/>
                </a:moveTo>
                <a:cubicBezTo>
                  <a:pt x="14400" y="14400"/>
                  <a:pt x="7200" y="7200"/>
                  <a:pt x="0" y="0"/>
                </a:cubicBezTo>
              </a:path>
            </a:pathLst>
          </a:custGeom>
          <a:noFill/>
          <a:ln w="19050">
            <a:solidFill>
              <a:srgbClr val="FFFFFF"/>
            </a:solidFill>
            <a:miter lim="800000"/>
            <a:headEnd/>
            <a:tailEnd/>
          </a:ln>
        </p:spPr>
        <p:txBody>
          <a:bodyPr/>
          <a:lstStyle/>
          <a:p>
            <a:pPr>
              <a:defRPr/>
            </a:pPr>
            <a:endParaRPr lang="zh-CN" altLang="en-US">
              <a:ea typeface="+mn-ea"/>
              <a:cs typeface="+mn-cs"/>
            </a:endParaRPr>
          </a:p>
        </p:txBody>
      </p:sp>
      <p:sp>
        <p:nvSpPr>
          <p:cNvPr id="22" name="Shape 49"/>
          <p:cNvSpPr>
            <a:spLocks/>
          </p:cNvSpPr>
          <p:nvPr/>
        </p:nvSpPr>
        <p:spPr bwMode="auto">
          <a:xfrm>
            <a:off x="7504113" y="1695450"/>
            <a:ext cx="1270000" cy="1271588"/>
          </a:xfrm>
          <a:custGeom>
            <a:avLst/>
            <a:gdLst>
              <a:gd name="T0" fmla="*/ 635001 w 21600"/>
              <a:gd name="T1" fmla="*/ 635001 h 21600"/>
              <a:gd name="T2" fmla="*/ 635001 w 21600"/>
              <a:gd name="T3" fmla="*/ 635001 h 21600"/>
              <a:gd name="T4" fmla="*/ 635001 w 21600"/>
              <a:gd name="T5" fmla="*/ 635001 h 21600"/>
              <a:gd name="T6" fmla="*/ 635001 w 21600"/>
              <a:gd name="T7" fmla="*/ 63500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21600"/>
                </a:moveTo>
                <a:cubicBezTo>
                  <a:pt x="7200" y="14400"/>
                  <a:pt x="14400" y="7200"/>
                  <a:pt x="21600" y="0"/>
                </a:cubicBezTo>
              </a:path>
            </a:pathLst>
          </a:custGeom>
          <a:noFill/>
          <a:ln w="19050">
            <a:solidFill>
              <a:srgbClr val="FFFFFF"/>
            </a:solidFill>
            <a:miter lim="800000"/>
            <a:headEnd/>
            <a:tailEnd/>
          </a:ln>
        </p:spPr>
        <p:txBody>
          <a:bodyPr/>
          <a:lstStyle/>
          <a:p>
            <a:pPr>
              <a:defRPr/>
            </a:pPr>
            <a:endParaRPr lang="zh-CN" altLang="en-US">
              <a:ea typeface="+mn-ea"/>
              <a:cs typeface="+mn-cs"/>
            </a:endParaRPr>
          </a:p>
        </p:txBody>
      </p:sp>
      <p:sp>
        <p:nvSpPr>
          <p:cNvPr id="23" name="Shape 50"/>
          <p:cNvSpPr>
            <a:spLocks/>
          </p:cNvSpPr>
          <p:nvPr/>
        </p:nvSpPr>
        <p:spPr bwMode="auto">
          <a:xfrm>
            <a:off x="10556875" y="1455738"/>
            <a:ext cx="52388" cy="1587"/>
          </a:xfrm>
          <a:custGeom>
            <a:avLst/>
            <a:gdLst>
              <a:gd name="T0" fmla="*/ 26194 w 21600"/>
              <a:gd name="T1" fmla="*/ 1 h 21600"/>
              <a:gd name="T2" fmla="*/ 26194 w 21600"/>
              <a:gd name="T3" fmla="*/ 1 h 21600"/>
              <a:gd name="T4" fmla="*/ 26194 w 21600"/>
              <a:gd name="T5" fmla="*/ 1 h 21600"/>
              <a:gd name="T6" fmla="*/ 26194 w 21600"/>
              <a:gd name="T7" fmla="*/ 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21600"/>
                </a:moveTo>
                <a:cubicBezTo>
                  <a:pt x="7200" y="14400"/>
                  <a:pt x="14400" y="7200"/>
                  <a:pt x="21600" y="0"/>
                </a:cubicBezTo>
              </a:path>
            </a:pathLst>
          </a:custGeom>
          <a:noFill/>
          <a:ln w="19050">
            <a:solidFill>
              <a:srgbClr val="FFFFFF"/>
            </a:solidFill>
            <a:miter lim="800000"/>
            <a:headEnd/>
            <a:tailEnd/>
          </a:ln>
        </p:spPr>
        <p:txBody>
          <a:bodyPr/>
          <a:lstStyle/>
          <a:p>
            <a:pPr>
              <a:defRPr/>
            </a:pPr>
            <a:endParaRPr lang="zh-CN" altLang="en-US">
              <a:ea typeface="+mn-ea"/>
              <a:cs typeface="+mn-cs"/>
            </a:endParaRPr>
          </a:p>
        </p:txBody>
      </p:sp>
      <p:sp>
        <p:nvSpPr>
          <p:cNvPr id="24" name="Shape 51"/>
          <p:cNvSpPr>
            <a:spLocks/>
          </p:cNvSpPr>
          <p:nvPr/>
        </p:nvSpPr>
        <p:spPr bwMode="auto">
          <a:xfrm>
            <a:off x="8705850" y="1935163"/>
            <a:ext cx="68263" cy="1587"/>
          </a:xfrm>
          <a:custGeom>
            <a:avLst/>
            <a:gdLst>
              <a:gd name="T0" fmla="*/ 34132 w 21600"/>
              <a:gd name="T1" fmla="*/ 1 h 21600"/>
              <a:gd name="T2" fmla="*/ 34132 w 21600"/>
              <a:gd name="T3" fmla="*/ 1 h 21600"/>
              <a:gd name="T4" fmla="*/ 34132 w 21600"/>
              <a:gd name="T5" fmla="*/ 1 h 21600"/>
              <a:gd name="T6" fmla="*/ 34132 w 21600"/>
              <a:gd name="T7" fmla="*/ 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21600"/>
                </a:moveTo>
                <a:cubicBezTo>
                  <a:pt x="7200" y="14400"/>
                  <a:pt x="14400" y="7200"/>
                  <a:pt x="21600" y="0"/>
                </a:cubicBezTo>
              </a:path>
            </a:pathLst>
          </a:custGeom>
          <a:noFill/>
          <a:ln w="19050">
            <a:solidFill>
              <a:srgbClr val="FFFFFF"/>
            </a:solidFill>
            <a:miter lim="800000"/>
            <a:headEnd/>
            <a:tailEnd/>
          </a:ln>
        </p:spPr>
        <p:txBody>
          <a:bodyPr/>
          <a:lstStyle/>
          <a:p>
            <a:pPr>
              <a:defRPr/>
            </a:pPr>
            <a:endParaRPr lang="zh-CN" altLang="en-US">
              <a:ea typeface="+mn-ea"/>
              <a:cs typeface="+mn-cs"/>
            </a:endParaRPr>
          </a:p>
        </p:txBody>
      </p:sp>
      <p:sp>
        <p:nvSpPr>
          <p:cNvPr id="25" name="Shape 52"/>
          <p:cNvSpPr>
            <a:spLocks/>
          </p:cNvSpPr>
          <p:nvPr/>
        </p:nvSpPr>
        <p:spPr bwMode="auto">
          <a:xfrm>
            <a:off x="1649413" y="2965450"/>
            <a:ext cx="1587" cy="2085975"/>
          </a:xfrm>
          <a:custGeom>
            <a:avLst/>
            <a:gdLst>
              <a:gd name="T0" fmla="*/ 1 w 21600"/>
              <a:gd name="T1" fmla="*/ 1042592 h 21600"/>
              <a:gd name="T2" fmla="*/ 1 w 21600"/>
              <a:gd name="T3" fmla="*/ 1042592 h 21600"/>
              <a:gd name="T4" fmla="*/ 1 w 21600"/>
              <a:gd name="T5" fmla="*/ 1042592 h 21600"/>
              <a:gd name="T6" fmla="*/ 1 w 21600"/>
              <a:gd name="T7" fmla="*/ 104259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cubicBezTo>
                  <a:pt x="14400" y="7200"/>
                  <a:pt x="7200" y="14400"/>
                  <a:pt x="0" y="21600"/>
                </a:cubicBezTo>
              </a:path>
            </a:pathLst>
          </a:custGeom>
          <a:noFill/>
          <a:ln w="19050">
            <a:solidFill>
              <a:srgbClr val="FFFFFF"/>
            </a:solidFill>
            <a:miter lim="800000"/>
            <a:headEnd/>
            <a:tailEnd/>
          </a:ln>
        </p:spPr>
        <p:txBody>
          <a:bodyPr/>
          <a:lstStyle/>
          <a:p>
            <a:pPr>
              <a:defRPr/>
            </a:pPr>
            <a:endParaRPr lang="zh-CN" altLang="en-US">
              <a:ea typeface="+mn-ea"/>
              <a:cs typeface="+mn-cs"/>
            </a:endParaRPr>
          </a:p>
        </p:txBody>
      </p:sp>
      <p:sp>
        <p:nvSpPr>
          <p:cNvPr id="26" name="Shape 53"/>
          <p:cNvSpPr>
            <a:spLocks/>
          </p:cNvSpPr>
          <p:nvPr/>
        </p:nvSpPr>
        <p:spPr bwMode="auto">
          <a:xfrm>
            <a:off x="1649413" y="4183063"/>
            <a:ext cx="1587" cy="868362"/>
          </a:xfrm>
          <a:custGeom>
            <a:avLst/>
            <a:gdLst>
              <a:gd name="T0" fmla="*/ 1 w 21600"/>
              <a:gd name="T1" fmla="*/ 434579 h 21600"/>
              <a:gd name="T2" fmla="*/ 1 w 21600"/>
              <a:gd name="T3" fmla="*/ 434579 h 21600"/>
              <a:gd name="T4" fmla="*/ 1 w 21600"/>
              <a:gd name="T5" fmla="*/ 434579 h 21600"/>
              <a:gd name="T6" fmla="*/ 1 w 21600"/>
              <a:gd name="T7" fmla="*/ 43457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cubicBezTo>
                  <a:pt x="14400" y="7200"/>
                  <a:pt x="7200" y="14400"/>
                  <a:pt x="0" y="21600"/>
                </a:cubicBezTo>
              </a:path>
            </a:pathLst>
          </a:custGeom>
          <a:noFill/>
          <a:ln w="19050">
            <a:solidFill>
              <a:srgbClr val="FFFFFF"/>
            </a:solidFill>
            <a:miter lim="800000"/>
            <a:headEnd/>
            <a:tailEnd/>
          </a:ln>
        </p:spPr>
        <p:txBody>
          <a:bodyPr/>
          <a:lstStyle/>
          <a:p>
            <a:pPr>
              <a:defRPr/>
            </a:pPr>
            <a:endParaRPr lang="zh-CN" altLang="en-US">
              <a:ea typeface="+mn-ea"/>
              <a:cs typeface="+mn-cs"/>
            </a:endParaRPr>
          </a:p>
        </p:txBody>
      </p:sp>
      <p:grpSp>
        <p:nvGrpSpPr>
          <p:cNvPr id="27" name="Group 38"/>
          <p:cNvGrpSpPr>
            <a:grpSpLocks/>
          </p:cNvGrpSpPr>
          <p:nvPr/>
        </p:nvGrpSpPr>
        <p:grpSpPr bwMode="auto">
          <a:xfrm>
            <a:off x="1277938" y="5060950"/>
            <a:ext cx="744537" cy="744538"/>
            <a:chOff x="0" y="0"/>
            <a:chExt cx="744535" cy="744538"/>
          </a:xfrm>
        </p:grpSpPr>
        <p:sp>
          <p:nvSpPr>
            <p:cNvPr id="28" name="Shape 36"/>
            <p:cNvSpPr>
              <a:spLocks noChangeArrowheads="1"/>
            </p:cNvSpPr>
            <p:nvPr/>
          </p:nvSpPr>
          <p:spPr bwMode="auto">
            <a:xfrm>
              <a:off x="0" y="0"/>
              <a:ext cx="744535" cy="744538"/>
            </a:xfrm>
            <a:prstGeom prst="ellipse">
              <a:avLst/>
            </a:prstGeom>
            <a:solidFill>
              <a:srgbClr val="044868"/>
            </a:solidFill>
            <a:ln w="19050">
              <a:solidFill>
                <a:srgbClr val="F9F9F9"/>
              </a:solidFill>
              <a:miter lim="800000"/>
              <a:headEnd/>
              <a:tailEnd/>
            </a:ln>
          </p:spPr>
          <p:txBody>
            <a:bodyPr lIns="45719" tIns="45719" rIns="45719" bIns="45719" anchor="ctr"/>
            <a:lstStyle/>
            <a:p>
              <a:pPr algn="ctr" hangingPunct="0">
                <a:defRPr/>
              </a:pPr>
              <a:endParaRPr lang="zh-CN" altLang="en-US" sz="2400">
                <a:solidFill>
                  <a:srgbClr val="FFFFFF"/>
                </a:solidFill>
                <a:cs typeface="+mn-cs"/>
              </a:endParaRPr>
            </a:p>
          </p:txBody>
        </p:sp>
        <p:sp>
          <p:nvSpPr>
            <p:cNvPr id="29" name="Shape 37"/>
            <p:cNvSpPr>
              <a:spLocks/>
            </p:cNvSpPr>
            <p:nvPr/>
          </p:nvSpPr>
          <p:spPr bwMode="auto">
            <a:xfrm>
              <a:off x="150812" y="88900"/>
              <a:ext cx="411162" cy="520700"/>
            </a:xfrm>
            <a:custGeom>
              <a:avLst/>
              <a:gdLst>
                <a:gd name="T0" fmla="*/ 205582 w 21600"/>
                <a:gd name="T1" fmla="*/ 260351 h 21600"/>
                <a:gd name="T2" fmla="*/ 205582 w 21600"/>
                <a:gd name="T3" fmla="*/ 260351 h 21600"/>
                <a:gd name="T4" fmla="*/ 205582 w 21600"/>
                <a:gd name="T5" fmla="*/ 260351 h 21600"/>
                <a:gd name="T6" fmla="*/ 205582 w 21600"/>
                <a:gd name="T7" fmla="*/ 26035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6191" y="9727"/>
                  </a:moveTo>
                  <a:lnTo>
                    <a:pt x="6236" y="9766"/>
                  </a:lnTo>
                  <a:lnTo>
                    <a:pt x="6314" y="9843"/>
                  </a:lnTo>
                  <a:lnTo>
                    <a:pt x="6395" y="9914"/>
                  </a:lnTo>
                  <a:lnTo>
                    <a:pt x="6563" y="10063"/>
                  </a:lnTo>
                  <a:lnTo>
                    <a:pt x="6734" y="10201"/>
                  </a:lnTo>
                  <a:lnTo>
                    <a:pt x="6918" y="10337"/>
                  </a:lnTo>
                  <a:lnTo>
                    <a:pt x="7102" y="10462"/>
                  </a:lnTo>
                  <a:lnTo>
                    <a:pt x="7298" y="10585"/>
                  </a:lnTo>
                  <a:lnTo>
                    <a:pt x="7498" y="10701"/>
                  </a:lnTo>
                  <a:lnTo>
                    <a:pt x="7698" y="10811"/>
                  </a:lnTo>
                  <a:lnTo>
                    <a:pt x="7911" y="10914"/>
                  </a:lnTo>
                  <a:lnTo>
                    <a:pt x="8123" y="11011"/>
                  </a:lnTo>
                  <a:lnTo>
                    <a:pt x="8348" y="11098"/>
                  </a:lnTo>
                  <a:lnTo>
                    <a:pt x="8568" y="11182"/>
                  </a:lnTo>
                  <a:lnTo>
                    <a:pt x="8797" y="11259"/>
                  </a:lnTo>
                  <a:lnTo>
                    <a:pt x="9026" y="11327"/>
                  </a:lnTo>
                  <a:lnTo>
                    <a:pt x="9262" y="11388"/>
                  </a:lnTo>
                  <a:lnTo>
                    <a:pt x="9499" y="11439"/>
                  </a:lnTo>
                  <a:lnTo>
                    <a:pt x="9446" y="11491"/>
                  </a:lnTo>
                  <a:lnTo>
                    <a:pt x="9397" y="11536"/>
                  </a:lnTo>
                  <a:lnTo>
                    <a:pt x="9352" y="11585"/>
                  </a:lnTo>
                  <a:lnTo>
                    <a:pt x="9303" y="11639"/>
                  </a:lnTo>
                  <a:lnTo>
                    <a:pt x="9266" y="11691"/>
                  </a:lnTo>
                  <a:lnTo>
                    <a:pt x="9226" y="11746"/>
                  </a:lnTo>
                  <a:lnTo>
                    <a:pt x="9189" y="11801"/>
                  </a:lnTo>
                  <a:lnTo>
                    <a:pt x="9156" y="11859"/>
                  </a:lnTo>
                  <a:lnTo>
                    <a:pt x="9132" y="11913"/>
                  </a:lnTo>
                  <a:lnTo>
                    <a:pt x="9107" y="11975"/>
                  </a:lnTo>
                  <a:lnTo>
                    <a:pt x="9083" y="12033"/>
                  </a:lnTo>
                  <a:lnTo>
                    <a:pt x="9066" y="12097"/>
                  </a:lnTo>
                  <a:lnTo>
                    <a:pt x="9054" y="12155"/>
                  </a:lnTo>
                  <a:lnTo>
                    <a:pt x="9038" y="12220"/>
                  </a:lnTo>
                  <a:lnTo>
                    <a:pt x="9034" y="12284"/>
                  </a:lnTo>
                  <a:lnTo>
                    <a:pt x="9030" y="12349"/>
                  </a:lnTo>
                  <a:lnTo>
                    <a:pt x="9034" y="12423"/>
                  </a:lnTo>
                  <a:lnTo>
                    <a:pt x="9042" y="12494"/>
                  </a:lnTo>
                  <a:lnTo>
                    <a:pt x="9058" y="12565"/>
                  </a:lnTo>
                  <a:lnTo>
                    <a:pt x="9075" y="12633"/>
                  </a:lnTo>
                  <a:lnTo>
                    <a:pt x="9095" y="12700"/>
                  </a:lnTo>
                  <a:lnTo>
                    <a:pt x="9119" y="12771"/>
                  </a:lnTo>
                  <a:lnTo>
                    <a:pt x="9152" y="12836"/>
                  </a:lnTo>
                  <a:lnTo>
                    <a:pt x="9185" y="12900"/>
                  </a:lnTo>
                  <a:lnTo>
                    <a:pt x="9230" y="12961"/>
                  </a:lnTo>
                  <a:lnTo>
                    <a:pt x="9271" y="13023"/>
                  </a:lnTo>
                  <a:lnTo>
                    <a:pt x="9315" y="13081"/>
                  </a:lnTo>
                  <a:lnTo>
                    <a:pt x="9369" y="13139"/>
                  </a:lnTo>
                  <a:lnTo>
                    <a:pt x="9422" y="13194"/>
                  </a:lnTo>
                  <a:lnTo>
                    <a:pt x="9479" y="13248"/>
                  </a:lnTo>
                  <a:lnTo>
                    <a:pt x="9544" y="13300"/>
                  </a:lnTo>
                  <a:lnTo>
                    <a:pt x="9605" y="13345"/>
                  </a:lnTo>
                  <a:lnTo>
                    <a:pt x="8646" y="19046"/>
                  </a:lnTo>
                  <a:lnTo>
                    <a:pt x="10986" y="20839"/>
                  </a:lnTo>
                  <a:lnTo>
                    <a:pt x="13256" y="19046"/>
                  </a:lnTo>
                  <a:lnTo>
                    <a:pt x="12297" y="13345"/>
                  </a:lnTo>
                  <a:lnTo>
                    <a:pt x="12366" y="13297"/>
                  </a:lnTo>
                  <a:lnTo>
                    <a:pt x="12423" y="13245"/>
                  </a:lnTo>
                  <a:lnTo>
                    <a:pt x="12485" y="13190"/>
                  </a:lnTo>
                  <a:lnTo>
                    <a:pt x="12538" y="13139"/>
                  </a:lnTo>
                  <a:lnTo>
                    <a:pt x="12587" y="13078"/>
                  </a:lnTo>
                  <a:lnTo>
                    <a:pt x="12636" y="13023"/>
                  </a:lnTo>
                  <a:lnTo>
                    <a:pt x="12681" y="12958"/>
                  </a:lnTo>
                  <a:lnTo>
                    <a:pt x="12717" y="12897"/>
                  </a:lnTo>
                  <a:lnTo>
                    <a:pt x="12750" y="12832"/>
                  </a:lnTo>
                  <a:lnTo>
                    <a:pt x="12787" y="12768"/>
                  </a:lnTo>
                  <a:lnTo>
                    <a:pt x="12811" y="12700"/>
                  </a:lnTo>
                  <a:lnTo>
                    <a:pt x="12832" y="12633"/>
                  </a:lnTo>
                  <a:lnTo>
                    <a:pt x="12848" y="12565"/>
                  </a:lnTo>
                  <a:lnTo>
                    <a:pt x="12860" y="12491"/>
                  </a:lnTo>
                  <a:lnTo>
                    <a:pt x="12869" y="12423"/>
                  </a:lnTo>
                  <a:lnTo>
                    <a:pt x="12869" y="12284"/>
                  </a:lnTo>
                  <a:lnTo>
                    <a:pt x="12864" y="12226"/>
                  </a:lnTo>
                  <a:lnTo>
                    <a:pt x="12856" y="12168"/>
                  </a:lnTo>
                  <a:lnTo>
                    <a:pt x="12844" y="12110"/>
                  </a:lnTo>
                  <a:lnTo>
                    <a:pt x="12828" y="12052"/>
                  </a:lnTo>
                  <a:lnTo>
                    <a:pt x="12811" y="11997"/>
                  </a:lnTo>
                  <a:lnTo>
                    <a:pt x="12791" y="11943"/>
                  </a:lnTo>
                  <a:lnTo>
                    <a:pt x="12762" y="11888"/>
                  </a:lnTo>
                  <a:lnTo>
                    <a:pt x="12734" y="11836"/>
                  </a:lnTo>
                  <a:lnTo>
                    <a:pt x="12705" y="11781"/>
                  </a:lnTo>
                  <a:lnTo>
                    <a:pt x="12672" y="11733"/>
                  </a:lnTo>
                  <a:lnTo>
                    <a:pt x="12640" y="11681"/>
                  </a:lnTo>
                  <a:lnTo>
                    <a:pt x="12595" y="11633"/>
                  </a:lnTo>
                  <a:lnTo>
                    <a:pt x="12558" y="11581"/>
                  </a:lnTo>
                  <a:lnTo>
                    <a:pt x="12513" y="11536"/>
                  </a:lnTo>
                  <a:lnTo>
                    <a:pt x="12472" y="11491"/>
                  </a:lnTo>
                  <a:lnTo>
                    <a:pt x="12701" y="11446"/>
                  </a:lnTo>
                  <a:lnTo>
                    <a:pt x="12934" y="11394"/>
                  </a:lnTo>
                  <a:lnTo>
                    <a:pt x="13163" y="11336"/>
                  </a:lnTo>
                  <a:lnTo>
                    <a:pt x="13391" y="11272"/>
                  </a:lnTo>
                  <a:lnTo>
                    <a:pt x="13612" y="11198"/>
                  </a:lnTo>
                  <a:lnTo>
                    <a:pt x="13832" y="11123"/>
                  </a:lnTo>
                  <a:lnTo>
                    <a:pt x="14045" y="11036"/>
                  </a:lnTo>
                  <a:lnTo>
                    <a:pt x="14257" y="10943"/>
                  </a:lnTo>
                  <a:lnTo>
                    <a:pt x="14461" y="10846"/>
                  </a:lnTo>
                  <a:lnTo>
                    <a:pt x="14661" y="10740"/>
                  </a:lnTo>
                  <a:lnTo>
                    <a:pt x="14861" y="10630"/>
                  </a:lnTo>
                  <a:lnTo>
                    <a:pt x="15049" y="10514"/>
                  </a:lnTo>
                  <a:lnTo>
                    <a:pt x="15237" y="10392"/>
                  </a:lnTo>
                  <a:lnTo>
                    <a:pt x="15413" y="10263"/>
                  </a:lnTo>
                  <a:lnTo>
                    <a:pt x="15584" y="10130"/>
                  </a:lnTo>
                  <a:lnTo>
                    <a:pt x="15756" y="9992"/>
                  </a:lnTo>
                  <a:lnTo>
                    <a:pt x="15801" y="9956"/>
                  </a:lnTo>
                  <a:lnTo>
                    <a:pt x="15850" y="9988"/>
                  </a:lnTo>
                  <a:lnTo>
                    <a:pt x="16168" y="10182"/>
                  </a:lnTo>
                  <a:lnTo>
                    <a:pt x="16475" y="10382"/>
                  </a:lnTo>
                  <a:lnTo>
                    <a:pt x="16777" y="10588"/>
                  </a:lnTo>
                  <a:lnTo>
                    <a:pt x="16932" y="10691"/>
                  </a:lnTo>
                  <a:lnTo>
                    <a:pt x="17075" y="10798"/>
                  </a:lnTo>
                  <a:lnTo>
                    <a:pt x="17218" y="10907"/>
                  </a:lnTo>
                  <a:lnTo>
                    <a:pt x="17361" y="11017"/>
                  </a:lnTo>
                  <a:lnTo>
                    <a:pt x="17504" y="11127"/>
                  </a:lnTo>
                  <a:lnTo>
                    <a:pt x="17643" y="11236"/>
                  </a:lnTo>
                  <a:lnTo>
                    <a:pt x="17777" y="11346"/>
                  </a:lnTo>
                  <a:lnTo>
                    <a:pt x="17912" y="11462"/>
                  </a:lnTo>
                  <a:lnTo>
                    <a:pt x="18047" y="11578"/>
                  </a:lnTo>
                  <a:lnTo>
                    <a:pt x="18178" y="11694"/>
                  </a:lnTo>
                  <a:lnTo>
                    <a:pt x="18304" y="11814"/>
                  </a:lnTo>
                  <a:lnTo>
                    <a:pt x="18431" y="11933"/>
                  </a:lnTo>
                  <a:lnTo>
                    <a:pt x="18553" y="12055"/>
                  </a:lnTo>
                  <a:lnTo>
                    <a:pt x="18676" y="12181"/>
                  </a:lnTo>
                  <a:lnTo>
                    <a:pt x="18794" y="12304"/>
                  </a:lnTo>
                  <a:lnTo>
                    <a:pt x="18913" y="12429"/>
                  </a:lnTo>
                  <a:lnTo>
                    <a:pt x="19031" y="12558"/>
                  </a:lnTo>
                  <a:lnTo>
                    <a:pt x="19252" y="12816"/>
                  </a:lnTo>
                  <a:lnTo>
                    <a:pt x="19362" y="12949"/>
                  </a:lnTo>
                  <a:lnTo>
                    <a:pt x="19468" y="13084"/>
                  </a:lnTo>
                  <a:lnTo>
                    <a:pt x="19570" y="13216"/>
                  </a:lnTo>
                  <a:lnTo>
                    <a:pt x="19672" y="13358"/>
                  </a:lnTo>
                  <a:lnTo>
                    <a:pt x="19770" y="13497"/>
                  </a:lnTo>
                  <a:lnTo>
                    <a:pt x="19868" y="13635"/>
                  </a:lnTo>
                  <a:lnTo>
                    <a:pt x="19962" y="13777"/>
                  </a:lnTo>
                  <a:lnTo>
                    <a:pt x="20056" y="13919"/>
                  </a:lnTo>
                  <a:lnTo>
                    <a:pt x="20142" y="14067"/>
                  </a:lnTo>
                  <a:lnTo>
                    <a:pt x="20232" y="14216"/>
                  </a:lnTo>
                  <a:lnTo>
                    <a:pt x="20314" y="14364"/>
                  </a:lnTo>
                  <a:lnTo>
                    <a:pt x="20399" y="14512"/>
                  </a:lnTo>
                  <a:lnTo>
                    <a:pt x="20477" y="14670"/>
                  </a:lnTo>
                  <a:lnTo>
                    <a:pt x="20555" y="14822"/>
                  </a:lnTo>
                  <a:lnTo>
                    <a:pt x="20628" y="14977"/>
                  </a:lnTo>
                  <a:lnTo>
                    <a:pt x="20702" y="15138"/>
                  </a:lnTo>
                  <a:lnTo>
                    <a:pt x="20767" y="15296"/>
                  </a:lnTo>
                  <a:lnTo>
                    <a:pt x="20836" y="15457"/>
                  </a:lnTo>
                  <a:lnTo>
                    <a:pt x="20898" y="15622"/>
                  </a:lnTo>
                  <a:lnTo>
                    <a:pt x="20963" y="15786"/>
                  </a:lnTo>
                  <a:lnTo>
                    <a:pt x="21020" y="15957"/>
                  </a:lnTo>
                  <a:lnTo>
                    <a:pt x="21073" y="16125"/>
                  </a:lnTo>
                  <a:lnTo>
                    <a:pt x="21130" y="16299"/>
                  </a:lnTo>
                  <a:lnTo>
                    <a:pt x="21179" y="16470"/>
                  </a:lnTo>
                  <a:lnTo>
                    <a:pt x="21228" y="16644"/>
                  </a:lnTo>
                  <a:lnTo>
                    <a:pt x="21273" y="16821"/>
                  </a:lnTo>
                  <a:lnTo>
                    <a:pt x="21318" y="17002"/>
                  </a:lnTo>
                  <a:lnTo>
                    <a:pt x="21355" y="17182"/>
                  </a:lnTo>
                  <a:lnTo>
                    <a:pt x="21396" y="17366"/>
                  </a:lnTo>
                  <a:lnTo>
                    <a:pt x="21428" y="17550"/>
                  </a:lnTo>
                  <a:lnTo>
                    <a:pt x="21457" y="17740"/>
                  </a:lnTo>
                  <a:lnTo>
                    <a:pt x="21486" y="17927"/>
                  </a:lnTo>
                  <a:lnTo>
                    <a:pt x="21510" y="18121"/>
                  </a:lnTo>
                  <a:lnTo>
                    <a:pt x="21531" y="18314"/>
                  </a:lnTo>
                  <a:lnTo>
                    <a:pt x="21555" y="18508"/>
                  </a:lnTo>
                  <a:lnTo>
                    <a:pt x="21571" y="18708"/>
                  </a:lnTo>
                  <a:lnTo>
                    <a:pt x="21584" y="18908"/>
                  </a:lnTo>
                  <a:lnTo>
                    <a:pt x="21596" y="19107"/>
                  </a:lnTo>
                  <a:lnTo>
                    <a:pt x="21600" y="19314"/>
                  </a:lnTo>
                  <a:lnTo>
                    <a:pt x="21600" y="19346"/>
                  </a:lnTo>
                  <a:lnTo>
                    <a:pt x="21567" y="19362"/>
                  </a:lnTo>
                  <a:lnTo>
                    <a:pt x="21269" y="19498"/>
                  </a:lnTo>
                  <a:lnTo>
                    <a:pt x="20967" y="19630"/>
                  </a:lnTo>
                  <a:lnTo>
                    <a:pt x="20665" y="19756"/>
                  </a:lnTo>
                  <a:lnTo>
                    <a:pt x="20358" y="19878"/>
                  </a:lnTo>
                  <a:lnTo>
                    <a:pt x="20048" y="19997"/>
                  </a:lnTo>
                  <a:lnTo>
                    <a:pt x="19738" y="20113"/>
                  </a:lnTo>
                  <a:lnTo>
                    <a:pt x="19423" y="20223"/>
                  </a:lnTo>
                  <a:lnTo>
                    <a:pt x="19109" y="20330"/>
                  </a:lnTo>
                  <a:lnTo>
                    <a:pt x="18794" y="20433"/>
                  </a:lnTo>
                  <a:lnTo>
                    <a:pt x="18476" y="20533"/>
                  </a:lnTo>
                  <a:lnTo>
                    <a:pt x="18157" y="20623"/>
                  </a:lnTo>
                  <a:lnTo>
                    <a:pt x="17835" y="20713"/>
                  </a:lnTo>
                  <a:lnTo>
                    <a:pt x="17508" y="20800"/>
                  </a:lnTo>
                  <a:lnTo>
                    <a:pt x="17181" y="20878"/>
                  </a:lnTo>
                  <a:lnTo>
                    <a:pt x="16854" y="20958"/>
                  </a:lnTo>
                  <a:lnTo>
                    <a:pt x="16528" y="21029"/>
                  </a:lnTo>
                  <a:lnTo>
                    <a:pt x="16197" y="21097"/>
                  </a:lnTo>
                  <a:lnTo>
                    <a:pt x="15862" y="21161"/>
                  </a:lnTo>
                  <a:lnTo>
                    <a:pt x="15531" y="21223"/>
                  </a:lnTo>
                  <a:lnTo>
                    <a:pt x="15200" y="21278"/>
                  </a:lnTo>
                  <a:lnTo>
                    <a:pt x="14866" y="21329"/>
                  </a:lnTo>
                  <a:lnTo>
                    <a:pt x="14527" y="21378"/>
                  </a:lnTo>
                  <a:lnTo>
                    <a:pt x="14188" y="21419"/>
                  </a:lnTo>
                  <a:lnTo>
                    <a:pt x="13853" y="21455"/>
                  </a:lnTo>
                  <a:lnTo>
                    <a:pt x="13514" y="21490"/>
                  </a:lnTo>
                  <a:lnTo>
                    <a:pt x="13171" y="21519"/>
                  </a:lnTo>
                  <a:lnTo>
                    <a:pt x="12832" y="21542"/>
                  </a:lnTo>
                  <a:lnTo>
                    <a:pt x="12489" y="21561"/>
                  </a:lnTo>
                  <a:lnTo>
                    <a:pt x="11803" y="21594"/>
                  </a:lnTo>
                  <a:lnTo>
                    <a:pt x="11460" y="21600"/>
                  </a:lnTo>
                  <a:lnTo>
                    <a:pt x="10749" y="21600"/>
                  </a:lnTo>
                  <a:lnTo>
                    <a:pt x="10381" y="21590"/>
                  </a:lnTo>
                  <a:lnTo>
                    <a:pt x="10014" y="21574"/>
                  </a:lnTo>
                  <a:lnTo>
                    <a:pt x="9650" y="21558"/>
                  </a:lnTo>
                  <a:lnTo>
                    <a:pt x="9287" y="21536"/>
                  </a:lnTo>
                  <a:lnTo>
                    <a:pt x="8923" y="21510"/>
                  </a:lnTo>
                  <a:lnTo>
                    <a:pt x="8560" y="21477"/>
                  </a:lnTo>
                  <a:lnTo>
                    <a:pt x="8201" y="21436"/>
                  </a:lnTo>
                  <a:lnTo>
                    <a:pt x="7837" y="21394"/>
                  </a:lnTo>
                  <a:lnTo>
                    <a:pt x="7478" y="21345"/>
                  </a:lnTo>
                  <a:lnTo>
                    <a:pt x="7122" y="21290"/>
                  </a:lnTo>
                  <a:lnTo>
                    <a:pt x="6763" y="21232"/>
                  </a:lnTo>
                  <a:lnTo>
                    <a:pt x="6408" y="21171"/>
                  </a:lnTo>
                  <a:lnTo>
                    <a:pt x="6052" y="21100"/>
                  </a:lnTo>
                  <a:lnTo>
                    <a:pt x="5701" y="21029"/>
                  </a:lnTo>
                  <a:lnTo>
                    <a:pt x="5354" y="20952"/>
                  </a:lnTo>
                  <a:lnTo>
                    <a:pt x="5003" y="20868"/>
                  </a:lnTo>
                  <a:lnTo>
                    <a:pt x="4656" y="20784"/>
                  </a:lnTo>
                  <a:lnTo>
                    <a:pt x="4313" y="20691"/>
                  </a:lnTo>
                  <a:lnTo>
                    <a:pt x="3970" y="20594"/>
                  </a:lnTo>
                  <a:lnTo>
                    <a:pt x="3631" y="20491"/>
                  </a:lnTo>
                  <a:lnTo>
                    <a:pt x="3292" y="20384"/>
                  </a:lnTo>
                  <a:lnTo>
                    <a:pt x="2957" y="20271"/>
                  </a:lnTo>
                  <a:lnTo>
                    <a:pt x="2618" y="20155"/>
                  </a:lnTo>
                  <a:lnTo>
                    <a:pt x="2287" y="20033"/>
                  </a:lnTo>
                  <a:lnTo>
                    <a:pt x="1960" y="19907"/>
                  </a:lnTo>
                  <a:lnTo>
                    <a:pt x="1634" y="19778"/>
                  </a:lnTo>
                  <a:lnTo>
                    <a:pt x="1307" y="19643"/>
                  </a:lnTo>
                  <a:lnTo>
                    <a:pt x="984" y="19504"/>
                  </a:lnTo>
                  <a:lnTo>
                    <a:pt x="666" y="19362"/>
                  </a:lnTo>
                  <a:lnTo>
                    <a:pt x="351" y="19211"/>
                  </a:lnTo>
                  <a:lnTo>
                    <a:pt x="37" y="19056"/>
                  </a:lnTo>
                  <a:lnTo>
                    <a:pt x="0" y="19188"/>
                  </a:lnTo>
                  <a:lnTo>
                    <a:pt x="0" y="19007"/>
                  </a:lnTo>
                  <a:lnTo>
                    <a:pt x="12" y="18801"/>
                  </a:lnTo>
                  <a:lnTo>
                    <a:pt x="29" y="18595"/>
                  </a:lnTo>
                  <a:lnTo>
                    <a:pt x="45" y="18388"/>
                  </a:lnTo>
                  <a:lnTo>
                    <a:pt x="69" y="18192"/>
                  </a:lnTo>
                  <a:lnTo>
                    <a:pt x="90" y="17992"/>
                  </a:lnTo>
                  <a:lnTo>
                    <a:pt x="118" y="17792"/>
                  </a:lnTo>
                  <a:lnTo>
                    <a:pt x="151" y="17602"/>
                  </a:lnTo>
                  <a:lnTo>
                    <a:pt x="184" y="17408"/>
                  </a:lnTo>
                  <a:lnTo>
                    <a:pt x="221" y="17218"/>
                  </a:lnTo>
                  <a:lnTo>
                    <a:pt x="257" y="17031"/>
                  </a:lnTo>
                  <a:lnTo>
                    <a:pt x="302" y="16844"/>
                  </a:lnTo>
                  <a:lnTo>
                    <a:pt x="347" y="16663"/>
                  </a:lnTo>
                  <a:lnTo>
                    <a:pt x="392" y="16479"/>
                  </a:lnTo>
                  <a:lnTo>
                    <a:pt x="449" y="16302"/>
                  </a:lnTo>
                  <a:lnTo>
                    <a:pt x="498" y="16125"/>
                  </a:lnTo>
                  <a:lnTo>
                    <a:pt x="555" y="15951"/>
                  </a:lnTo>
                  <a:lnTo>
                    <a:pt x="617" y="15776"/>
                  </a:lnTo>
                  <a:lnTo>
                    <a:pt x="678" y="15609"/>
                  </a:lnTo>
                  <a:lnTo>
                    <a:pt x="743" y="15438"/>
                  </a:lnTo>
                  <a:lnTo>
                    <a:pt x="809" y="15273"/>
                  </a:lnTo>
                  <a:lnTo>
                    <a:pt x="882" y="15106"/>
                  </a:lnTo>
                  <a:lnTo>
                    <a:pt x="952" y="14945"/>
                  </a:lnTo>
                  <a:lnTo>
                    <a:pt x="1029" y="14787"/>
                  </a:lnTo>
                  <a:lnTo>
                    <a:pt x="1107" y="14625"/>
                  </a:lnTo>
                  <a:lnTo>
                    <a:pt x="1188" y="14471"/>
                  </a:lnTo>
                  <a:lnTo>
                    <a:pt x="1270" y="14319"/>
                  </a:lnTo>
                  <a:lnTo>
                    <a:pt x="1356" y="14164"/>
                  </a:lnTo>
                  <a:lnTo>
                    <a:pt x="1442" y="14013"/>
                  </a:lnTo>
                  <a:lnTo>
                    <a:pt x="1536" y="13864"/>
                  </a:lnTo>
                  <a:lnTo>
                    <a:pt x="1629" y="13719"/>
                  </a:lnTo>
                  <a:lnTo>
                    <a:pt x="1723" y="13574"/>
                  </a:lnTo>
                  <a:lnTo>
                    <a:pt x="1821" y="13432"/>
                  </a:lnTo>
                  <a:lnTo>
                    <a:pt x="1924" y="13290"/>
                  </a:lnTo>
                  <a:lnTo>
                    <a:pt x="2026" y="13152"/>
                  </a:lnTo>
                  <a:lnTo>
                    <a:pt x="2132" y="13016"/>
                  </a:lnTo>
                  <a:lnTo>
                    <a:pt x="2238" y="12878"/>
                  </a:lnTo>
                  <a:lnTo>
                    <a:pt x="2348" y="12742"/>
                  </a:lnTo>
                  <a:lnTo>
                    <a:pt x="2459" y="12613"/>
                  </a:lnTo>
                  <a:lnTo>
                    <a:pt x="2577" y="12481"/>
                  </a:lnTo>
                  <a:lnTo>
                    <a:pt x="2695" y="12355"/>
                  </a:lnTo>
                  <a:lnTo>
                    <a:pt x="2814" y="12226"/>
                  </a:lnTo>
                  <a:lnTo>
                    <a:pt x="2932" y="12104"/>
                  </a:lnTo>
                  <a:lnTo>
                    <a:pt x="3059" y="11978"/>
                  </a:lnTo>
                  <a:lnTo>
                    <a:pt x="3185" y="11859"/>
                  </a:lnTo>
                  <a:lnTo>
                    <a:pt x="3312" y="11739"/>
                  </a:lnTo>
                  <a:lnTo>
                    <a:pt x="3443" y="11620"/>
                  </a:lnTo>
                  <a:lnTo>
                    <a:pt x="3578" y="11504"/>
                  </a:lnTo>
                  <a:lnTo>
                    <a:pt x="3712" y="11388"/>
                  </a:lnTo>
                  <a:lnTo>
                    <a:pt x="3843" y="11275"/>
                  </a:lnTo>
                  <a:lnTo>
                    <a:pt x="3986" y="11162"/>
                  </a:lnTo>
                  <a:lnTo>
                    <a:pt x="4125" y="11053"/>
                  </a:lnTo>
                  <a:lnTo>
                    <a:pt x="4268" y="10943"/>
                  </a:lnTo>
                  <a:lnTo>
                    <a:pt x="4415" y="10837"/>
                  </a:lnTo>
                  <a:lnTo>
                    <a:pt x="4562" y="10730"/>
                  </a:lnTo>
                  <a:lnTo>
                    <a:pt x="4709" y="10627"/>
                  </a:lnTo>
                  <a:lnTo>
                    <a:pt x="4860" y="10524"/>
                  </a:lnTo>
                  <a:lnTo>
                    <a:pt x="5015" y="10424"/>
                  </a:lnTo>
                  <a:lnTo>
                    <a:pt x="5166" y="10324"/>
                  </a:lnTo>
                  <a:lnTo>
                    <a:pt x="5325" y="10227"/>
                  </a:lnTo>
                  <a:lnTo>
                    <a:pt x="5489" y="10130"/>
                  </a:lnTo>
                  <a:lnTo>
                    <a:pt x="5807" y="9937"/>
                  </a:lnTo>
                  <a:lnTo>
                    <a:pt x="6138" y="9756"/>
                  </a:lnTo>
                  <a:lnTo>
                    <a:pt x="6191" y="9727"/>
                  </a:lnTo>
                  <a:close/>
                  <a:moveTo>
                    <a:pt x="10796" y="0"/>
                  </a:moveTo>
                  <a:lnTo>
                    <a:pt x="11131" y="0"/>
                  </a:lnTo>
                  <a:lnTo>
                    <a:pt x="11294" y="6"/>
                  </a:lnTo>
                  <a:lnTo>
                    <a:pt x="11457" y="13"/>
                  </a:lnTo>
                  <a:lnTo>
                    <a:pt x="11617" y="26"/>
                  </a:lnTo>
                  <a:lnTo>
                    <a:pt x="11780" y="39"/>
                  </a:lnTo>
                  <a:lnTo>
                    <a:pt x="11939" y="58"/>
                  </a:lnTo>
                  <a:lnTo>
                    <a:pt x="12094" y="81"/>
                  </a:lnTo>
                  <a:lnTo>
                    <a:pt x="12254" y="103"/>
                  </a:lnTo>
                  <a:lnTo>
                    <a:pt x="12409" y="129"/>
                  </a:lnTo>
                  <a:lnTo>
                    <a:pt x="12560" y="158"/>
                  </a:lnTo>
                  <a:lnTo>
                    <a:pt x="12715" y="194"/>
                  </a:lnTo>
                  <a:lnTo>
                    <a:pt x="12866" y="226"/>
                  </a:lnTo>
                  <a:lnTo>
                    <a:pt x="13013" y="265"/>
                  </a:lnTo>
                  <a:lnTo>
                    <a:pt x="13164" y="307"/>
                  </a:lnTo>
                  <a:lnTo>
                    <a:pt x="13307" y="352"/>
                  </a:lnTo>
                  <a:lnTo>
                    <a:pt x="13454" y="400"/>
                  </a:lnTo>
                  <a:lnTo>
                    <a:pt x="13597" y="449"/>
                  </a:lnTo>
                  <a:lnTo>
                    <a:pt x="13740" y="497"/>
                  </a:lnTo>
                  <a:lnTo>
                    <a:pt x="13879" y="555"/>
                  </a:lnTo>
                  <a:lnTo>
                    <a:pt x="14013" y="610"/>
                  </a:lnTo>
                  <a:lnTo>
                    <a:pt x="14152" y="671"/>
                  </a:lnTo>
                  <a:lnTo>
                    <a:pt x="14283" y="733"/>
                  </a:lnTo>
                  <a:lnTo>
                    <a:pt x="14414" y="801"/>
                  </a:lnTo>
                  <a:lnTo>
                    <a:pt x="14544" y="868"/>
                  </a:lnTo>
                  <a:lnTo>
                    <a:pt x="14667" y="936"/>
                  </a:lnTo>
                  <a:lnTo>
                    <a:pt x="14793" y="1007"/>
                  </a:lnTo>
                  <a:lnTo>
                    <a:pt x="14916" y="1081"/>
                  </a:lnTo>
                  <a:lnTo>
                    <a:pt x="15038" y="1159"/>
                  </a:lnTo>
                  <a:lnTo>
                    <a:pt x="15157" y="1236"/>
                  </a:lnTo>
                  <a:lnTo>
                    <a:pt x="15267" y="1317"/>
                  </a:lnTo>
                  <a:lnTo>
                    <a:pt x="15381" y="1401"/>
                  </a:lnTo>
                  <a:lnTo>
                    <a:pt x="15492" y="1485"/>
                  </a:lnTo>
                  <a:lnTo>
                    <a:pt x="15602" y="1575"/>
                  </a:lnTo>
                  <a:lnTo>
                    <a:pt x="15704" y="1659"/>
                  </a:lnTo>
                  <a:lnTo>
                    <a:pt x="15806" y="1753"/>
                  </a:lnTo>
                  <a:lnTo>
                    <a:pt x="15908" y="1847"/>
                  </a:lnTo>
                  <a:lnTo>
                    <a:pt x="16002" y="1940"/>
                  </a:lnTo>
                  <a:lnTo>
                    <a:pt x="16096" y="2034"/>
                  </a:lnTo>
                  <a:lnTo>
                    <a:pt x="16190" y="2134"/>
                  </a:lnTo>
                  <a:lnTo>
                    <a:pt x="16276" y="2234"/>
                  </a:lnTo>
                  <a:lnTo>
                    <a:pt x="16361" y="2337"/>
                  </a:lnTo>
                  <a:lnTo>
                    <a:pt x="16439" y="2441"/>
                  </a:lnTo>
                  <a:lnTo>
                    <a:pt x="16521" y="2547"/>
                  </a:lnTo>
                  <a:lnTo>
                    <a:pt x="16594" y="2654"/>
                  </a:lnTo>
                  <a:lnTo>
                    <a:pt x="16672" y="2763"/>
                  </a:lnTo>
                  <a:lnTo>
                    <a:pt x="16737" y="2873"/>
                  </a:lnTo>
                  <a:lnTo>
                    <a:pt x="16806" y="2980"/>
                  </a:lnTo>
                  <a:lnTo>
                    <a:pt x="16868" y="3093"/>
                  </a:lnTo>
                  <a:lnTo>
                    <a:pt x="16929" y="3209"/>
                  </a:lnTo>
                  <a:lnTo>
                    <a:pt x="16982" y="3325"/>
                  </a:lnTo>
                  <a:lnTo>
                    <a:pt x="17031" y="3441"/>
                  </a:lnTo>
                  <a:lnTo>
                    <a:pt x="17084" y="3561"/>
                  </a:lnTo>
                  <a:lnTo>
                    <a:pt x="17129" y="3680"/>
                  </a:lnTo>
                  <a:lnTo>
                    <a:pt x="17170" y="3800"/>
                  </a:lnTo>
                  <a:lnTo>
                    <a:pt x="17207" y="3922"/>
                  </a:lnTo>
                  <a:lnTo>
                    <a:pt x="17243" y="4045"/>
                  </a:lnTo>
                  <a:lnTo>
                    <a:pt x="17272" y="4171"/>
                  </a:lnTo>
                  <a:lnTo>
                    <a:pt x="17296" y="4297"/>
                  </a:lnTo>
                  <a:lnTo>
                    <a:pt x="17317" y="4423"/>
                  </a:lnTo>
                  <a:lnTo>
                    <a:pt x="17337" y="4549"/>
                  </a:lnTo>
                  <a:lnTo>
                    <a:pt x="17349" y="4675"/>
                  </a:lnTo>
                  <a:lnTo>
                    <a:pt x="17362" y="4804"/>
                  </a:lnTo>
                  <a:lnTo>
                    <a:pt x="17370" y="4933"/>
                  </a:lnTo>
                  <a:lnTo>
                    <a:pt x="17374" y="5065"/>
                  </a:lnTo>
                  <a:lnTo>
                    <a:pt x="17370" y="5217"/>
                  </a:lnTo>
                  <a:lnTo>
                    <a:pt x="17358" y="5375"/>
                  </a:lnTo>
                  <a:lnTo>
                    <a:pt x="17341" y="5527"/>
                  </a:lnTo>
                  <a:lnTo>
                    <a:pt x="17325" y="5675"/>
                  </a:lnTo>
                  <a:lnTo>
                    <a:pt x="17300" y="5827"/>
                  </a:lnTo>
                  <a:lnTo>
                    <a:pt x="17268" y="5976"/>
                  </a:lnTo>
                  <a:lnTo>
                    <a:pt x="17231" y="6124"/>
                  </a:lnTo>
                  <a:lnTo>
                    <a:pt x="17186" y="6266"/>
                  </a:lnTo>
                  <a:lnTo>
                    <a:pt x="17141" y="6415"/>
                  </a:lnTo>
                  <a:lnTo>
                    <a:pt x="17088" y="6557"/>
                  </a:lnTo>
                  <a:lnTo>
                    <a:pt x="17031" y="6696"/>
                  </a:lnTo>
                  <a:lnTo>
                    <a:pt x="16970" y="6834"/>
                  </a:lnTo>
                  <a:lnTo>
                    <a:pt x="16900" y="6970"/>
                  </a:lnTo>
                  <a:lnTo>
                    <a:pt x="16827" y="7106"/>
                  </a:lnTo>
                  <a:lnTo>
                    <a:pt x="16749" y="7241"/>
                  </a:lnTo>
                  <a:lnTo>
                    <a:pt x="16672" y="7370"/>
                  </a:lnTo>
                  <a:lnTo>
                    <a:pt x="16582" y="7499"/>
                  </a:lnTo>
                  <a:lnTo>
                    <a:pt x="16492" y="7625"/>
                  </a:lnTo>
                  <a:lnTo>
                    <a:pt x="16398" y="7748"/>
                  </a:lnTo>
                  <a:lnTo>
                    <a:pt x="16296" y="7871"/>
                  </a:lnTo>
                  <a:lnTo>
                    <a:pt x="16194" y="7990"/>
                  </a:lnTo>
                  <a:lnTo>
                    <a:pt x="16084" y="8106"/>
                  </a:lnTo>
                  <a:lnTo>
                    <a:pt x="15973" y="8223"/>
                  </a:lnTo>
                  <a:lnTo>
                    <a:pt x="15855" y="8332"/>
                  </a:lnTo>
                  <a:lnTo>
                    <a:pt x="15741" y="8442"/>
                  </a:lnTo>
                  <a:lnTo>
                    <a:pt x="15614" y="8549"/>
                  </a:lnTo>
                  <a:lnTo>
                    <a:pt x="15487" y="8652"/>
                  </a:lnTo>
                  <a:lnTo>
                    <a:pt x="15353" y="8749"/>
                  </a:lnTo>
                  <a:lnTo>
                    <a:pt x="15218" y="8849"/>
                  </a:lnTo>
                  <a:lnTo>
                    <a:pt x="15079" y="8943"/>
                  </a:lnTo>
                  <a:lnTo>
                    <a:pt x="14940" y="9036"/>
                  </a:lnTo>
                  <a:lnTo>
                    <a:pt x="14793" y="9123"/>
                  </a:lnTo>
                  <a:lnTo>
                    <a:pt x="14593" y="9240"/>
                  </a:lnTo>
                  <a:lnTo>
                    <a:pt x="14381" y="9349"/>
                  </a:lnTo>
                  <a:lnTo>
                    <a:pt x="14165" y="9449"/>
                  </a:lnTo>
                  <a:lnTo>
                    <a:pt x="13948" y="9546"/>
                  </a:lnTo>
                  <a:lnTo>
                    <a:pt x="13719" y="9637"/>
                  </a:lnTo>
                  <a:lnTo>
                    <a:pt x="13487" y="9721"/>
                  </a:lnTo>
                  <a:lnTo>
                    <a:pt x="13376" y="9759"/>
                  </a:lnTo>
                  <a:lnTo>
                    <a:pt x="13254" y="9795"/>
                  </a:lnTo>
                  <a:lnTo>
                    <a:pt x="13136" y="9834"/>
                  </a:lnTo>
                  <a:lnTo>
                    <a:pt x="13013" y="9866"/>
                  </a:lnTo>
                  <a:lnTo>
                    <a:pt x="12891" y="9895"/>
                  </a:lnTo>
                  <a:lnTo>
                    <a:pt x="12772" y="9924"/>
                  </a:lnTo>
                  <a:lnTo>
                    <a:pt x="12650" y="9956"/>
                  </a:lnTo>
                  <a:lnTo>
                    <a:pt x="12523" y="9979"/>
                  </a:lnTo>
                  <a:lnTo>
                    <a:pt x="12397" y="10005"/>
                  </a:lnTo>
                  <a:lnTo>
                    <a:pt x="12270" y="10024"/>
                  </a:lnTo>
                  <a:lnTo>
                    <a:pt x="12143" y="10043"/>
                  </a:lnTo>
                  <a:lnTo>
                    <a:pt x="12017" y="10066"/>
                  </a:lnTo>
                  <a:lnTo>
                    <a:pt x="11890" y="10079"/>
                  </a:lnTo>
                  <a:lnTo>
                    <a:pt x="11760" y="10095"/>
                  </a:lnTo>
                  <a:lnTo>
                    <a:pt x="11629" y="10105"/>
                  </a:lnTo>
                  <a:lnTo>
                    <a:pt x="11494" y="10114"/>
                  </a:lnTo>
                  <a:lnTo>
                    <a:pt x="11363" y="10121"/>
                  </a:lnTo>
                  <a:lnTo>
                    <a:pt x="11229" y="10127"/>
                  </a:lnTo>
                  <a:lnTo>
                    <a:pt x="11094" y="10131"/>
                  </a:lnTo>
                  <a:lnTo>
                    <a:pt x="10808" y="10131"/>
                  </a:lnTo>
                  <a:lnTo>
                    <a:pt x="10653" y="10124"/>
                  </a:lnTo>
                  <a:lnTo>
                    <a:pt x="10498" y="10118"/>
                  </a:lnTo>
                  <a:lnTo>
                    <a:pt x="10347" y="10108"/>
                  </a:lnTo>
                  <a:lnTo>
                    <a:pt x="10196" y="10095"/>
                  </a:lnTo>
                  <a:lnTo>
                    <a:pt x="10049" y="10082"/>
                  </a:lnTo>
                  <a:lnTo>
                    <a:pt x="9898" y="10063"/>
                  </a:lnTo>
                  <a:lnTo>
                    <a:pt x="9751" y="10040"/>
                  </a:lnTo>
                  <a:lnTo>
                    <a:pt x="9604" y="10018"/>
                  </a:lnTo>
                  <a:lnTo>
                    <a:pt x="9457" y="9992"/>
                  </a:lnTo>
                  <a:lnTo>
                    <a:pt x="9314" y="9963"/>
                  </a:lnTo>
                  <a:lnTo>
                    <a:pt x="9171" y="9930"/>
                  </a:lnTo>
                  <a:lnTo>
                    <a:pt x="9032" y="9895"/>
                  </a:lnTo>
                  <a:lnTo>
                    <a:pt x="8889" y="9859"/>
                  </a:lnTo>
                  <a:lnTo>
                    <a:pt x="8754" y="9824"/>
                  </a:lnTo>
                  <a:lnTo>
                    <a:pt x="8620" y="9779"/>
                  </a:lnTo>
                  <a:lnTo>
                    <a:pt x="8481" y="9737"/>
                  </a:lnTo>
                  <a:lnTo>
                    <a:pt x="8346" y="9688"/>
                  </a:lnTo>
                  <a:lnTo>
                    <a:pt x="8215" y="9640"/>
                  </a:lnTo>
                  <a:lnTo>
                    <a:pt x="8085" y="9591"/>
                  </a:lnTo>
                  <a:lnTo>
                    <a:pt x="7954" y="9537"/>
                  </a:lnTo>
                  <a:lnTo>
                    <a:pt x="7827" y="9485"/>
                  </a:lnTo>
                  <a:lnTo>
                    <a:pt x="7705" y="9424"/>
                  </a:lnTo>
                  <a:lnTo>
                    <a:pt x="7578" y="9365"/>
                  </a:lnTo>
                  <a:lnTo>
                    <a:pt x="7456" y="9304"/>
                  </a:lnTo>
                  <a:lnTo>
                    <a:pt x="7337" y="9240"/>
                  </a:lnTo>
                  <a:lnTo>
                    <a:pt x="7215" y="9175"/>
                  </a:lnTo>
                  <a:lnTo>
                    <a:pt x="7101" y="9104"/>
                  </a:lnTo>
                  <a:lnTo>
                    <a:pt x="6990" y="9036"/>
                  </a:lnTo>
                  <a:lnTo>
                    <a:pt x="6876" y="8962"/>
                  </a:lnTo>
                  <a:lnTo>
                    <a:pt x="6766" y="8891"/>
                  </a:lnTo>
                  <a:lnTo>
                    <a:pt x="6656" y="8813"/>
                  </a:lnTo>
                  <a:lnTo>
                    <a:pt x="6537" y="8726"/>
                  </a:lnTo>
                  <a:lnTo>
                    <a:pt x="6309" y="8545"/>
                  </a:lnTo>
                  <a:lnTo>
                    <a:pt x="6194" y="8449"/>
                  </a:lnTo>
                  <a:lnTo>
                    <a:pt x="6092" y="8352"/>
                  </a:lnTo>
                  <a:lnTo>
                    <a:pt x="5986" y="8252"/>
                  </a:lnTo>
                  <a:lnTo>
                    <a:pt x="5884" y="8148"/>
                  </a:lnTo>
                  <a:lnTo>
                    <a:pt x="5786" y="8045"/>
                  </a:lnTo>
                  <a:lnTo>
                    <a:pt x="5692" y="7942"/>
                  </a:lnTo>
                  <a:lnTo>
                    <a:pt x="5598" y="7832"/>
                  </a:lnTo>
                  <a:lnTo>
                    <a:pt x="5512" y="7722"/>
                  </a:lnTo>
                  <a:lnTo>
                    <a:pt x="5427" y="7612"/>
                  </a:lnTo>
                  <a:lnTo>
                    <a:pt x="5345" y="7499"/>
                  </a:lnTo>
                  <a:lnTo>
                    <a:pt x="5267" y="7383"/>
                  </a:lnTo>
                  <a:lnTo>
                    <a:pt x="5194" y="7267"/>
                  </a:lnTo>
                  <a:lnTo>
                    <a:pt x="5124" y="7148"/>
                  </a:lnTo>
                  <a:lnTo>
                    <a:pt x="5059" y="7028"/>
                  </a:lnTo>
                  <a:lnTo>
                    <a:pt x="4994" y="6905"/>
                  </a:lnTo>
                  <a:lnTo>
                    <a:pt x="4937" y="6783"/>
                  </a:lnTo>
                  <a:lnTo>
                    <a:pt x="4883" y="6660"/>
                  </a:lnTo>
                  <a:lnTo>
                    <a:pt x="4830" y="6534"/>
                  </a:lnTo>
                  <a:lnTo>
                    <a:pt x="4785" y="6405"/>
                  </a:lnTo>
                  <a:lnTo>
                    <a:pt x="4745" y="6276"/>
                  </a:lnTo>
                  <a:lnTo>
                    <a:pt x="4700" y="6144"/>
                  </a:lnTo>
                  <a:lnTo>
                    <a:pt x="4667" y="6014"/>
                  </a:lnTo>
                  <a:lnTo>
                    <a:pt x="4639" y="5882"/>
                  </a:lnTo>
                  <a:lnTo>
                    <a:pt x="4614" y="5750"/>
                  </a:lnTo>
                  <a:lnTo>
                    <a:pt x="4594" y="5614"/>
                  </a:lnTo>
                  <a:lnTo>
                    <a:pt x="4573" y="5479"/>
                  </a:lnTo>
                  <a:lnTo>
                    <a:pt x="4561" y="5340"/>
                  </a:lnTo>
                  <a:lnTo>
                    <a:pt x="4557" y="5201"/>
                  </a:lnTo>
                  <a:lnTo>
                    <a:pt x="4553" y="5065"/>
                  </a:lnTo>
                  <a:lnTo>
                    <a:pt x="4557" y="4933"/>
                  </a:lnTo>
                  <a:lnTo>
                    <a:pt x="4561" y="4804"/>
                  </a:lnTo>
                  <a:lnTo>
                    <a:pt x="4573" y="4675"/>
                  </a:lnTo>
                  <a:lnTo>
                    <a:pt x="4590" y="4549"/>
                  </a:lnTo>
                  <a:lnTo>
                    <a:pt x="4606" y="4420"/>
                  </a:lnTo>
                  <a:lnTo>
                    <a:pt x="4630" y="4294"/>
                  </a:lnTo>
                  <a:lnTo>
                    <a:pt x="4655" y="4171"/>
                  </a:lnTo>
                  <a:lnTo>
                    <a:pt x="4683" y="4042"/>
                  </a:lnTo>
                  <a:lnTo>
                    <a:pt x="4716" y="3919"/>
                  </a:lnTo>
                  <a:lnTo>
                    <a:pt x="4757" y="3800"/>
                  </a:lnTo>
                  <a:lnTo>
                    <a:pt x="4798" y="3677"/>
                  </a:lnTo>
                  <a:lnTo>
                    <a:pt x="4843" y="3558"/>
                  </a:lnTo>
                  <a:lnTo>
                    <a:pt x="4896" y="3441"/>
                  </a:lnTo>
                  <a:lnTo>
                    <a:pt x="4945" y="3322"/>
                  </a:lnTo>
                  <a:lnTo>
                    <a:pt x="4998" y="3209"/>
                  </a:lnTo>
                  <a:lnTo>
                    <a:pt x="5059" y="3093"/>
                  </a:lnTo>
                  <a:lnTo>
                    <a:pt x="5120" y="2980"/>
                  </a:lnTo>
                  <a:lnTo>
                    <a:pt x="5190" y="2873"/>
                  </a:lnTo>
                  <a:lnTo>
                    <a:pt x="5255" y="2760"/>
                  </a:lnTo>
                  <a:lnTo>
                    <a:pt x="5333" y="2654"/>
                  </a:lnTo>
                  <a:lnTo>
                    <a:pt x="5406" y="2547"/>
                  </a:lnTo>
                  <a:lnTo>
                    <a:pt x="5488" y="2441"/>
                  </a:lnTo>
                  <a:lnTo>
                    <a:pt x="5565" y="2337"/>
                  </a:lnTo>
                  <a:lnTo>
                    <a:pt x="5651" y="2234"/>
                  </a:lnTo>
                  <a:lnTo>
                    <a:pt x="5737" y="2134"/>
                  </a:lnTo>
                  <a:lnTo>
                    <a:pt x="5831" y="2034"/>
                  </a:lnTo>
                  <a:lnTo>
                    <a:pt x="5925" y="1940"/>
                  </a:lnTo>
                  <a:lnTo>
                    <a:pt x="6019" y="1843"/>
                  </a:lnTo>
                  <a:lnTo>
                    <a:pt x="6121" y="1750"/>
                  </a:lnTo>
                  <a:lnTo>
                    <a:pt x="6223" y="1659"/>
                  </a:lnTo>
                  <a:lnTo>
                    <a:pt x="6325" y="1569"/>
                  </a:lnTo>
                  <a:lnTo>
                    <a:pt x="6435" y="1485"/>
                  </a:lnTo>
                  <a:lnTo>
                    <a:pt x="6545" y="1398"/>
                  </a:lnTo>
                  <a:lnTo>
                    <a:pt x="6656" y="1314"/>
                  </a:lnTo>
                  <a:lnTo>
                    <a:pt x="6770" y="1236"/>
                  </a:lnTo>
                  <a:lnTo>
                    <a:pt x="6888" y="1156"/>
                  </a:lnTo>
                  <a:lnTo>
                    <a:pt x="7011" y="1078"/>
                  </a:lnTo>
                  <a:lnTo>
                    <a:pt x="7133" y="1007"/>
                  </a:lnTo>
                  <a:lnTo>
                    <a:pt x="7260" y="936"/>
                  </a:lnTo>
                  <a:lnTo>
                    <a:pt x="7382" y="868"/>
                  </a:lnTo>
                  <a:lnTo>
                    <a:pt x="7513" y="797"/>
                  </a:lnTo>
                  <a:lnTo>
                    <a:pt x="7644" y="733"/>
                  </a:lnTo>
                  <a:lnTo>
                    <a:pt x="7778" y="671"/>
                  </a:lnTo>
                  <a:lnTo>
                    <a:pt x="7913" y="610"/>
                  </a:lnTo>
                  <a:lnTo>
                    <a:pt x="8048" y="555"/>
                  </a:lnTo>
                  <a:lnTo>
                    <a:pt x="8191" y="497"/>
                  </a:lnTo>
                  <a:lnTo>
                    <a:pt x="8330" y="449"/>
                  </a:lnTo>
                  <a:lnTo>
                    <a:pt x="8473" y="400"/>
                  </a:lnTo>
                  <a:lnTo>
                    <a:pt x="8620" y="352"/>
                  </a:lnTo>
                  <a:lnTo>
                    <a:pt x="8763" y="307"/>
                  </a:lnTo>
                  <a:lnTo>
                    <a:pt x="8914" y="265"/>
                  </a:lnTo>
                  <a:lnTo>
                    <a:pt x="9061" y="226"/>
                  </a:lnTo>
                  <a:lnTo>
                    <a:pt x="9212" y="194"/>
                  </a:lnTo>
                  <a:lnTo>
                    <a:pt x="9367" y="158"/>
                  </a:lnTo>
                  <a:lnTo>
                    <a:pt x="9518" y="129"/>
                  </a:lnTo>
                  <a:lnTo>
                    <a:pt x="9673" y="103"/>
                  </a:lnTo>
                  <a:lnTo>
                    <a:pt x="9832" y="77"/>
                  </a:lnTo>
                  <a:lnTo>
                    <a:pt x="9987" y="58"/>
                  </a:lnTo>
                  <a:lnTo>
                    <a:pt x="10147" y="39"/>
                  </a:lnTo>
                  <a:lnTo>
                    <a:pt x="10310" y="26"/>
                  </a:lnTo>
                  <a:lnTo>
                    <a:pt x="10469" y="13"/>
                  </a:lnTo>
                  <a:lnTo>
                    <a:pt x="10633" y="6"/>
                  </a:lnTo>
                  <a:lnTo>
                    <a:pt x="10796" y="0"/>
                  </a:lnTo>
                  <a:close/>
                </a:path>
              </a:pathLst>
            </a:custGeom>
            <a:solidFill>
              <a:srgbClr val="F7F7F7"/>
            </a:solidFill>
            <a:ln w="12700" cap="flat">
              <a:noFill/>
              <a:miter lim="400000"/>
              <a:headEnd/>
              <a:tailEnd/>
            </a:ln>
          </p:spPr>
          <p:txBody>
            <a:bodyPr lIns="45719" tIns="45719" rIns="45719" bIns="45719" anchor="ctr"/>
            <a:lstStyle/>
            <a:p>
              <a:pPr>
                <a:defRPr/>
              </a:pPr>
              <a:endParaRPr lang="zh-CN" altLang="en-US">
                <a:ea typeface="+mn-ea"/>
                <a:cs typeface="+mn-cs"/>
              </a:endParaRPr>
            </a:p>
          </p:txBody>
        </p:sp>
      </p:grpSp>
      <p:sp>
        <p:nvSpPr>
          <p:cNvPr id="39" name="Shape 39"/>
          <p:cNvSpPr>
            <a:spLocks noGrp="1"/>
          </p:cNvSpPr>
          <p:nvPr>
            <p:ph type="body" sz="quarter" idx="1"/>
          </p:nvPr>
        </p:nvSpPr>
        <p:spPr>
          <a:xfrm>
            <a:off x="2169708" y="5636647"/>
            <a:ext cx="8736418" cy="391426"/>
          </a:xfrm>
          <a:prstGeom prst="rect">
            <a:avLst/>
          </a:prstGeom>
        </p:spPr>
        <p:txBody>
          <a:bodyPr anchor="ctr"/>
          <a:lstStyle>
            <a:lvl1pPr marL="0" indent="0" algn="l">
              <a:lnSpc>
                <a:spcPct val="110000"/>
              </a:lnSpc>
              <a:spcBef>
                <a:spcPts val="1200"/>
              </a:spcBef>
              <a:buClrTx/>
              <a:buSzTx/>
              <a:buFontTx/>
              <a:buNone/>
              <a:defRPr sz="1800">
                <a:latin typeface="Cambria"/>
                <a:ea typeface="Cambria"/>
                <a:cs typeface="Cambria"/>
                <a:sym typeface="Cambria"/>
              </a:defRPr>
            </a:lvl1pPr>
            <a:lvl2pPr marL="0" indent="342900" algn="l">
              <a:lnSpc>
                <a:spcPct val="110000"/>
              </a:lnSpc>
              <a:spcBef>
                <a:spcPts val="1200"/>
              </a:spcBef>
              <a:buClrTx/>
              <a:buSzTx/>
              <a:buFontTx/>
              <a:buNone/>
              <a:defRPr sz="1800">
                <a:latin typeface="Cambria"/>
                <a:ea typeface="Cambria"/>
                <a:cs typeface="Cambria"/>
                <a:sym typeface="Cambria"/>
              </a:defRPr>
            </a:lvl2pPr>
            <a:lvl3pPr marL="0" indent="685800" algn="l">
              <a:lnSpc>
                <a:spcPct val="110000"/>
              </a:lnSpc>
              <a:spcBef>
                <a:spcPts val="1200"/>
              </a:spcBef>
              <a:buClrTx/>
              <a:buSzTx/>
              <a:buFontTx/>
              <a:buNone/>
              <a:defRPr sz="1800">
                <a:latin typeface="Cambria"/>
                <a:ea typeface="Cambria"/>
                <a:cs typeface="Cambria"/>
                <a:sym typeface="Cambria"/>
              </a:defRPr>
            </a:lvl3pPr>
            <a:lvl4pPr marL="0" indent="1028700" algn="l">
              <a:lnSpc>
                <a:spcPct val="110000"/>
              </a:lnSpc>
              <a:spcBef>
                <a:spcPts val="1200"/>
              </a:spcBef>
              <a:buClrTx/>
              <a:buSzTx/>
              <a:buFontTx/>
              <a:buNone/>
              <a:defRPr sz="1800">
                <a:latin typeface="Cambria"/>
                <a:ea typeface="Cambria"/>
                <a:cs typeface="Cambria"/>
                <a:sym typeface="Cambria"/>
              </a:defRPr>
            </a:lvl4pPr>
            <a:lvl5pPr marL="0" indent="1371600" algn="l">
              <a:lnSpc>
                <a:spcPct val="110000"/>
              </a:lnSpc>
              <a:spcBef>
                <a:spcPts val="1200"/>
              </a:spcBef>
              <a:buClrTx/>
              <a:buSzTx/>
              <a:buFontTx/>
              <a:buNone/>
              <a:defRPr sz="1800">
                <a:latin typeface="Cambria"/>
                <a:ea typeface="Cambria"/>
                <a:cs typeface="Cambria"/>
                <a:sym typeface="Cambria"/>
              </a:defRPr>
            </a:lvl5pPr>
          </a:lstStyle>
          <a:p>
            <a:r>
              <a:t>正文级别 1</a:t>
            </a:r>
          </a:p>
          <a:p>
            <a:pPr lvl="1"/>
            <a:r>
              <a:t>正文级别 2</a:t>
            </a:r>
          </a:p>
          <a:p>
            <a:pPr lvl="2"/>
            <a:r>
              <a:t>正文级别 3</a:t>
            </a:r>
          </a:p>
          <a:p>
            <a:pPr lvl="3"/>
            <a:r>
              <a:t>正文级别 4</a:t>
            </a:r>
          </a:p>
          <a:p>
            <a:pPr lvl="4"/>
            <a:r>
              <a:t>正文级别 5</a:t>
            </a:r>
          </a:p>
        </p:txBody>
      </p:sp>
      <p:sp>
        <p:nvSpPr>
          <p:cNvPr id="40" name="Shape 40"/>
          <p:cNvSpPr>
            <a:spLocks noGrp="1"/>
          </p:cNvSpPr>
          <p:nvPr>
            <p:ph type="title"/>
          </p:nvPr>
        </p:nvSpPr>
        <p:spPr>
          <a:xfrm>
            <a:off x="2169708" y="4863839"/>
            <a:ext cx="8736418" cy="705951"/>
          </a:xfrm>
          <a:prstGeom prst="rect">
            <a:avLst/>
          </a:prstGeom>
        </p:spPr>
        <p:txBody>
          <a:bodyPr anchor="b"/>
          <a:lstStyle>
            <a:lvl1pPr>
              <a:defRPr sz="3400">
                <a:solidFill>
                  <a:schemeClr val="accent1"/>
                </a:solidFill>
                <a:latin typeface="Calibri"/>
                <a:ea typeface="Calibri"/>
                <a:cs typeface="Calibri"/>
                <a:sym typeface="Calibri"/>
              </a:defRPr>
            </a:lvl1pPr>
          </a:lstStyle>
          <a:p>
            <a:r>
              <a:t>标题文本</a:t>
            </a:r>
          </a:p>
        </p:txBody>
      </p:sp>
      <p:sp>
        <p:nvSpPr>
          <p:cNvPr id="30" name="Shape 41"/>
          <p:cNvSpPr>
            <a:spLocks noGrp="1"/>
          </p:cNvSpPr>
          <p:nvPr>
            <p:ph type="sldNum" sz="quarter" idx="10"/>
          </p:nvPr>
        </p:nvSpPr>
        <p:spPr/>
        <p:txBody>
          <a:bodyPr/>
          <a:lstStyle>
            <a:lvl1pPr>
              <a:defRPr/>
            </a:lvl1pPr>
          </a:lstStyle>
          <a:p>
            <a:pPr>
              <a:defRPr/>
            </a:pPr>
            <a:fld id="{3B9AD209-8DB2-4C2E-9031-B8F0C0A39451}" type="slidenum">
              <a:rPr lang="zh-CN" altLang="en-US"/>
              <a:pPr>
                <a:defRPr/>
              </a:pPr>
              <a:t>‹#›</a:t>
            </a:fld>
            <a:endParaRPr lang="en-US" altLang="zh-CN"/>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两栏内容">
    <p:spTree>
      <p:nvGrpSpPr>
        <p:cNvPr id="1" name=""/>
        <p:cNvGrpSpPr/>
        <p:nvPr/>
      </p:nvGrpSpPr>
      <p:grpSpPr>
        <a:xfrm>
          <a:off x="0" y="0"/>
          <a:ext cx="0" cy="0"/>
          <a:chOff x="0" y="0"/>
          <a:chExt cx="0" cy="0"/>
        </a:xfrm>
      </p:grpSpPr>
      <p:sp>
        <p:nvSpPr>
          <p:cNvPr id="55" name="Shape 55"/>
          <p:cNvSpPr>
            <a:spLocks noGrp="1"/>
          </p:cNvSpPr>
          <p:nvPr>
            <p:ph type="title"/>
          </p:nvPr>
        </p:nvSpPr>
        <p:spPr>
          <a:prstGeom prst="rect">
            <a:avLst/>
          </a:prstGeom>
        </p:spPr>
        <p:txBody>
          <a:bodyPr/>
          <a:lstStyle/>
          <a:p>
            <a:r>
              <a:t>标题文本</a:t>
            </a:r>
          </a:p>
        </p:txBody>
      </p:sp>
      <p:sp>
        <p:nvSpPr>
          <p:cNvPr id="56" name="Shape 56"/>
          <p:cNvSpPr>
            <a:spLocks noGrp="1"/>
          </p:cNvSpPr>
          <p:nvPr>
            <p:ph type="body" sz="half" idx="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4" name="Shape 6"/>
          <p:cNvSpPr>
            <a:spLocks noGrp="1"/>
          </p:cNvSpPr>
          <p:nvPr>
            <p:ph type="sldNum" sz="quarter" idx="10"/>
          </p:nvPr>
        </p:nvSpPr>
        <p:spPr>
          <a:ln/>
        </p:spPr>
        <p:txBody>
          <a:bodyPr/>
          <a:lstStyle>
            <a:lvl1pPr>
              <a:defRPr/>
            </a:lvl1pPr>
          </a:lstStyle>
          <a:p>
            <a:pPr>
              <a:defRPr/>
            </a:pPr>
            <a:fld id="{C1B699D2-0AE2-4308-AE6E-ECAC58834C47}" type="slidenum">
              <a:rPr lang="zh-CN" altLang="en-US"/>
              <a:pPr>
                <a:defRPr/>
              </a:pPr>
              <a:t>‹#›</a:t>
            </a:fld>
            <a:endParaRPr lang="en-US" altLang="zh-CN"/>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图片与标题">
    <p:spTree>
      <p:nvGrpSpPr>
        <p:cNvPr id="1" name=""/>
        <p:cNvGrpSpPr/>
        <p:nvPr/>
      </p:nvGrpSpPr>
      <p:grpSpPr>
        <a:xfrm>
          <a:off x="0" y="0"/>
          <a:ext cx="0" cy="0"/>
          <a:chOff x="0" y="0"/>
          <a:chExt cx="0" cy="0"/>
        </a:xfrm>
      </p:grpSpPr>
      <p:pic>
        <p:nvPicPr>
          <p:cNvPr id="5" name="image1.png" descr="WorldNetwork"/>
          <p:cNvPicPr>
            <a:picLocks noChangeAspect="1"/>
          </p:cNvPicPr>
          <p:nvPr/>
        </p:nvPicPr>
        <p:blipFill>
          <a:blip r:embed="rId2"/>
          <a:srcRect l="2383" t="32600" r="5203" b="45000"/>
          <a:stretch>
            <a:fillRect/>
          </a:stretch>
        </p:blipFill>
        <p:spPr bwMode="auto">
          <a:xfrm>
            <a:off x="-12700" y="-19050"/>
            <a:ext cx="12204700" cy="1066800"/>
          </a:xfrm>
          <a:prstGeom prst="rect">
            <a:avLst/>
          </a:prstGeom>
          <a:noFill/>
          <a:ln w="12700">
            <a:noFill/>
            <a:miter lim="400000"/>
            <a:headEnd/>
            <a:tailEnd/>
          </a:ln>
        </p:spPr>
      </p:pic>
      <p:sp>
        <p:nvSpPr>
          <p:cNvPr id="6" name="Shape 65"/>
          <p:cNvSpPr>
            <a:spLocks noChangeArrowheads="1"/>
          </p:cNvSpPr>
          <p:nvPr/>
        </p:nvSpPr>
        <p:spPr bwMode="auto">
          <a:xfrm>
            <a:off x="-12700" y="-19050"/>
            <a:ext cx="12204700" cy="1066800"/>
          </a:xfrm>
          <a:prstGeom prst="rect">
            <a:avLst/>
          </a:prstGeom>
          <a:solidFill>
            <a:srgbClr val="0080B2">
              <a:alpha val="69803"/>
            </a:srgbClr>
          </a:solidFill>
          <a:ln w="12700">
            <a:noFill/>
            <a:miter lim="400000"/>
            <a:headEnd/>
            <a:tailEnd/>
          </a:ln>
        </p:spPr>
        <p:txBody>
          <a:bodyPr lIns="45719" rIns="45719" anchor="ctr"/>
          <a:lstStyle/>
          <a:p>
            <a:pPr algn="ctr" hangingPunct="0">
              <a:defRPr/>
            </a:pPr>
            <a:endParaRPr lang="zh-CN" altLang="en-US" sz="2400">
              <a:solidFill>
                <a:srgbClr val="FFFFFF"/>
              </a:solidFill>
              <a:cs typeface="+mn-cs"/>
            </a:endParaRPr>
          </a:p>
        </p:txBody>
      </p:sp>
      <p:sp>
        <p:nvSpPr>
          <p:cNvPr id="66" name="Shape 66"/>
          <p:cNvSpPr>
            <a:spLocks noGrp="1"/>
          </p:cNvSpPr>
          <p:nvPr>
            <p:ph type="pic" sz="half" idx="13"/>
          </p:nvPr>
        </p:nvSpPr>
        <p:spPr>
          <a:xfrm>
            <a:off x="1522799" y="1846800"/>
            <a:ext cx="9144001" cy="3211200"/>
          </a:xfrm>
          <a:prstGeom prst="rect">
            <a:avLst/>
          </a:prstGeom>
        </p:spPr>
        <p:txBody>
          <a:bodyPr lIns="91439" rIns="91439">
            <a:noAutofit/>
          </a:bodyPr>
          <a:lstStyle/>
          <a:p>
            <a:pPr lvl="0"/>
            <a:endParaRPr noProof="0">
              <a:sym typeface="Arial"/>
            </a:endParaRPr>
          </a:p>
        </p:txBody>
      </p:sp>
      <p:sp>
        <p:nvSpPr>
          <p:cNvPr id="67" name="Shape 67"/>
          <p:cNvSpPr>
            <a:spLocks noGrp="1"/>
          </p:cNvSpPr>
          <p:nvPr>
            <p:ph type="title"/>
          </p:nvPr>
        </p:nvSpPr>
        <p:spPr>
          <a:xfrm>
            <a:off x="622800" y="176400"/>
            <a:ext cx="10954801" cy="795600"/>
          </a:xfrm>
          <a:prstGeom prst="rect">
            <a:avLst/>
          </a:prstGeom>
        </p:spPr>
        <p:txBody>
          <a:bodyPr/>
          <a:lstStyle/>
          <a:p>
            <a:r>
              <a:t>标题文本</a:t>
            </a:r>
          </a:p>
        </p:txBody>
      </p:sp>
      <p:sp>
        <p:nvSpPr>
          <p:cNvPr id="68" name="Shape 68"/>
          <p:cNvSpPr>
            <a:spLocks noGrp="1"/>
          </p:cNvSpPr>
          <p:nvPr>
            <p:ph type="body" sz="quarter" idx="1"/>
          </p:nvPr>
        </p:nvSpPr>
        <p:spPr>
          <a:xfrm>
            <a:off x="7369199" y="3675600"/>
            <a:ext cx="2764801" cy="2764801"/>
          </a:xfrm>
          <a:prstGeom prst="rect">
            <a:avLst/>
          </a:prstGeom>
        </p:spPr>
        <p:txBody>
          <a:bodyPr lIns="0" tIns="0" rIns="0" bIns="0" anchor="ctr"/>
          <a:lstStyle>
            <a:lvl1pPr marL="0" indent="0" algn="l">
              <a:lnSpc>
                <a:spcPct val="110000"/>
              </a:lnSpc>
              <a:spcBef>
                <a:spcPts val="1200"/>
              </a:spcBef>
              <a:buClrTx/>
              <a:buSzTx/>
              <a:buFontTx/>
              <a:buNone/>
              <a:defRPr sz="1800">
                <a:solidFill>
                  <a:srgbClr val="044868"/>
                </a:solidFill>
              </a:defRPr>
            </a:lvl1pPr>
            <a:lvl2pPr marL="0" indent="342900" algn="l">
              <a:lnSpc>
                <a:spcPct val="110000"/>
              </a:lnSpc>
              <a:spcBef>
                <a:spcPts val="1200"/>
              </a:spcBef>
              <a:buClrTx/>
              <a:buSzTx/>
              <a:buFontTx/>
              <a:buNone/>
              <a:defRPr sz="1800">
                <a:solidFill>
                  <a:srgbClr val="044868"/>
                </a:solidFill>
              </a:defRPr>
            </a:lvl2pPr>
            <a:lvl3pPr marL="0" indent="685800" algn="l">
              <a:lnSpc>
                <a:spcPct val="110000"/>
              </a:lnSpc>
              <a:spcBef>
                <a:spcPts val="1200"/>
              </a:spcBef>
              <a:buClrTx/>
              <a:buSzTx/>
              <a:buFontTx/>
              <a:buNone/>
              <a:defRPr sz="1800">
                <a:solidFill>
                  <a:srgbClr val="044868"/>
                </a:solidFill>
              </a:defRPr>
            </a:lvl3pPr>
            <a:lvl4pPr marL="0" indent="1028700" algn="l">
              <a:lnSpc>
                <a:spcPct val="110000"/>
              </a:lnSpc>
              <a:spcBef>
                <a:spcPts val="1200"/>
              </a:spcBef>
              <a:buClrTx/>
              <a:buSzTx/>
              <a:buFontTx/>
              <a:buNone/>
              <a:defRPr sz="1800">
                <a:solidFill>
                  <a:srgbClr val="044868"/>
                </a:solidFill>
              </a:defRPr>
            </a:lvl4pPr>
            <a:lvl5pPr marL="0" indent="1371600" algn="l">
              <a:lnSpc>
                <a:spcPct val="110000"/>
              </a:lnSpc>
              <a:spcBef>
                <a:spcPts val="1200"/>
              </a:spcBef>
              <a:buClrTx/>
              <a:buSzTx/>
              <a:buFontTx/>
              <a:buNone/>
              <a:defRPr sz="1800">
                <a:solidFill>
                  <a:srgbClr val="044868"/>
                </a:solidFill>
              </a:defRPr>
            </a:lvl5pPr>
          </a:lstStyle>
          <a:p>
            <a:r>
              <a:t>正文级别 1</a:t>
            </a:r>
          </a:p>
          <a:p>
            <a:pPr lvl="1"/>
            <a:r>
              <a:t>正文级别 2</a:t>
            </a:r>
          </a:p>
          <a:p>
            <a:pPr lvl="2"/>
            <a:r>
              <a:t>正文级别 3</a:t>
            </a:r>
          </a:p>
          <a:p>
            <a:pPr lvl="3"/>
            <a:r>
              <a:t>正文级别 4</a:t>
            </a:r>
          </a:p>
          <a:p>
            <a:pPr lvl="4"/>
            <a:r>
              <a:t>正文级别 5</a:t>
            </a:r>
          </a:p>
        </p:txBody>
      </p:sp>
      <p:sp>
        <p:nvSpPr>
          <p:cNvPr id="7" name="Shape 69"/>
          <p:cNvSpPr>
            <a:spLocks noGrp="1"/>
          </p:cNvSpPr>
          <p:nvPr>
            <p:ph type="sldNum" sz="quarter" idx="14"/>
          </p:nvPr>
        </p:nvSpPr>
        <p:spPr>
          <a:xfrm>
            <a:off x="11120438" y="6532563"/>
            <a:ext cx="233362" cy="228600"/>
          </a:xfrm>
        </p:spPr>
        <p:txBody>
          <a:bodyPr/>
          <a:lstStyle>
            <a:lvl1pPr>
              <a:defRPr/>
            </a:lvl1pPr>
          </a:lstStyle>
          <a:p>
            <a:pPr>
              <a:defRPr/>
            </a:pPr>
            <a:fld id="{75E69490-B00A-4CD9-B1CD-0AB89A65B897}" type="slidenum">
              <a:rPr lang="zh-CN" altLang="en-US"/>
              <a:pPr>
                <a:defRPr/>
              </a:pPr>
              <a:t>‹#›</a:t>
            </a:fld>
            <a:endParaRPr lang="en-US" altLang="zh-CN"/>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2300" y="176213"/>
            <a:ext cx="10953750" cy="795337"/>
          </a:xfrm>
        </p:spPr>
        <p:txBody>
          <a:bodyPr/>
          <a:lstStyle/>
          <a:p>
            <a:r>
              <a:rPr lang="zh-CN" altLang="en-US"/>
              <a:t>单击此处编辑母版标题样式</a:t>
            </a:r>
          </a:p>
        </p:txBody>
      </p:sp>
      <p:sp>
        <p:nvSpPr>
          <p:cNvPr id="3" name="内容占位符 2"/>
          <p:cNvSpPr>
            <a:spLocks noGrp="1"/>
          </p:cNvSpPr>
          <p:nvPr>
            <p:ph idx="1"/>
          </p:nvPr>
        </p:nvSpPr>
        <p:spPr>
          <a:xfrm>
            <a:off x="622300" y="1244600"/>
            <a:ext cx="5080000" cy="49323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Shape 6"/>
          <p:cNvSpPr>
            <a:spLocks noGrp="1"/>
          </p:cNvSpPr>
          <p:nvPr>
            <p:ph type="sldNum" sz="quarter" idx="10"/>
          </p:nvPr>
        </p:nvSpPr>
        <p:spPr>
          <a:ln/>
        </p:spPr>
        <p:txBody>
          <a:bodyPr/>
          <a:lstStyle>
            <a:lvl1pPr>
              <a:defRPr/>
            </a:lvl1pPr>
          </a:lstStyle>
          <a:p>
            <a:pPr>
              <a:defRPr/>
            </a:pPr>
            <a:fld id="{7E6D18F2-A04D-4892-ABA0-2FDE65BDDD88}" type="slidenum">
              <a:rPr lang="zh-CN" altLang="en-US"/>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标题幻灯片">
    <p:spTree>
      <p:nvGrpSpPr>
        <p:cNvPr id="1" name=""/>
        <p:cNvGrpSpPr/>
        <p:nvPr/>
      </p:nvGrpSpPr>
      <p:grpSpPr>
        <a:xfrm>
          <a:off x="0" y="0"/>
          <a:ext cx="0" cy="0"/>
          <a:chOff x="0" y="0"/>
          <a:chExt cx="0" cy="0"/>
        </a:xfrm>
      </p:grpSpPr>
      <p:pic>
        <p:nvPicPr>
          <p:cNvPr id="4" name="image1.png" descr="WorldNetwork"/>
          <p:cNvPicPr>
            <a:picLocks noChangeAspect="1"/>
          </p:cNvPicPr>
          <p:nvPr/>
        </p:nvPicPr>
        <p:blipFill>
          <a:blip r:embed="rId2"/>
          <a:srcRect b="17458"/>
          <a:stretch>
            <a:fillRect/>
          </a:stretch>
        </p:blipFill>
        <p:spPr bwMode="auto">
          <a:xfrm>
            <a:off x="288925" y="174625"/>
            <a:ext cx="11598275" cy="4338638"/>
          </a:xfrm>
          <a:prstGeom prst="rect">
            <a:avLst/>
          </a:prstGeom>
          <a:noFill/>
          <a:ln w="12700">
            <a:noFill/>
            <a:miter lim="400000"/>
            <a:headEnd/>
            <a:tailEnd/>
          </a:ln>
        </p:spPr>
      </p:pic>
      <p:grpSp>
        <p:nvGrpSpPr>
          <p:cNvPr id="5" name="Group 16"/>
          <p:cNvGrpSpPr>
            <a:grpSpLocks/>
          </p:cNvGrpSpPr>
          <p:nvPr/>
        </p:nvGrpSpPr>
        <p:grpSpPr bwMode="auto">
          <a:xfrm>
            <a:off x="1976438" y="1474788"/>
            <a:ext cx="565150" cy="563562"/>
            <a:chOff x="0" y="0"/>
            <a:chExt cx="565150" cy="563562"/>
          </a:xfrm>
        </p:grpSpPr>
        <p:sp>
          <p:nvSpPr>
            <p:cNvPr id="6" name="Shape 14"/>
            <p:cNvSpPr>
              <a:spLocks noChangeArrowheads="1"/>
            </p:cNvSpPr>
            <p:nvPr/>
          </p:nvSpPr>
          <p:spPr bwMode="auto">
            <a:xfrm>
              <a:off x="0" y="0"/>
              <a:ext cx="565150" cy="563562"/>
            </a:xfrm>
            <a:prstGeom prst="ellipse">
              <a:avLst/>
            </a:prstGeom>
            <a:solidFill>
              <a:srgbClr val="044868"/>
            </a:solidFill>
            <a:ln w="19050">
              <a:solidFill>
                <a:srgbClr val="F9F9F9"/>
              </a:solidFill>
              <a:miter lim="800000"/>
              <a:headEnd/>
              <a:tailEnd/>
            </a:ln>
          </p:spPr>
          <p:txBody>
            <a:bodyPr lIns="45719" tIns="45719" rIns="45719" bIns="45719" anchor="ctr"/>
            <a:lstStyle/>
            <a:p>
              <a:pPr algn="ctr" hangingPunct="0">
                <a:defRPr/>
              </a:pPr>
              <a:endParaRPr lang="zh-CN" altLang="en-US" sz="2400">
                <a:solidFill>
                  <a:srgbClr val="FFFFFF"/>
                </a:solidFill>
                <a:cs typeface="Arial"/>
              </a:endParaRPr>
            </a:p>
          </p:txBody>
        </p:sp>
        <p:sp>
          <p:nvSpPr>
            <p:cNvPr id="7" name="Shape 15"/>
            <p:cNvSpPr>
              <a:spLocks/>
            </p:cNvSpPr>
            <p:nvPr/>
          </p:nvSpPr>
          <p:spPr bwMode="auto">
            <a:xfrm>
              <a:off x="128587" y="66675"/>
              <a:ext cx="312738" cy="395287"/>
            </a:xfrm>
            <a:custGeom>
              <a:avLst/>
              <a:gdLst>
                <a:gd name="T0" fmla="*/ 156370 w 21600"/>
                <a:gd name="T1" fmla="*/ 197644 h 21600"/>
                <a:gd name="T2" fmla="*/ 156370 w 21600"/>
                <a:gd name="T3" fmla="*/ 197644 h 21600"/>
                <a:gd name="T4" fmla="*/ 156370 w 21600"/>
                <a:gd name="T5" fmla="*/ 197644 h 21600"/>
                <a:gd name="T6" fmla="*/ 156370 w 21600"/>
                <a:gd name="T7" fmla="*/ 197644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6191" y="9727"/>
                  </a:moveTo>
                  <a:lnTo>
                    <a:pt x="6236" y="9766"/>
                  </a:lnTo>
                  <a:lnTo>
                    <a:pt x="6314" y="9843"/>
                  </a:lnTo>
                  <a:lnTo>
                    <a:pt x="6395" y="9914"/>
                  </a:lnTo>
                  <a:lnTo>
                    <a:pt x="6563" y="10063"/>
                  </a:lnTo>
                  <a:lnTo>
                    <a:pt x="6734" y="10201"/>
                  </a:lnTo>
                  <a:lnTo>
                    <a:pt x="6918" y="10337"/>
                  </a:lnTo>
                  <a:lnTo>
                    <a:pt x="7102" y="10462"/>
                  </a:lnTo>
                  <a:lnTo>
                    <a:pt x="7298" y="10585"/>
                  </a:lnTo>
                  <a:lnTo>
                    <a:pt x="7498" y="10701"/>
                  </a:lnTo>
                  <a:lnTo>
                    <a:pt x="7698" y="10811"/>
                  </a:lnTo>
                  <a:lnTo>
                    <a:pt x="7911" y="10914"/>
                  </a:lnTo>
                  <a:lnTo>
                    <a:pt x="8123" y="11011"/>
                  </a:lnTo>
                  <a:lnTo>
                    <a:pt x="8348" y="11098"/>
                  </a:lnTo>
                  <a:lnTo>
                    <a:pt x="8568" y="11182"/>
                  </a:lnTo>
                  <a:lnTo>
                    <a:pt x="8797" y="11259"/>
                  </a:lnTo>
                  <a:lnTo>
                    <a:pt x="9026" y="11327"/>
                  </a:lnTo>
                  <a:lnTo>
                    <a:pt x="9262" y="11388"/>
                  </a:lnTo>
                  <a:lnTo>
                    <a:pt x="9499" y="11439"/>
                  </a:lnTo>
                  <a:lnTo>
                    <a:pt x="9446" y="11491"/>
                  </a:lnTo>
                  <a:lnTo>
                    <a:pt x="9397" y="11536"/>
                  </a:lnTo>
                  <a:lnTo>
                    <a:pt x="9352" y="11585"/>
                  </a:lnTo>
                  <a:lnTo>
                    <a:pt x="9303" y="11639"/>
                  </a:lnTo>
                  <a:lnTo>
                    <a:pt x="9266" y="11691"/>
                  </a:lnTo>
                  <a:lnTo>
                    <a:pt x="9226" y="11746"/>
                  </a:lnTo>
                  <a:lnTo>
                    <a:pt x="9189" y="11801"/>
                  </a:lnTo>
                  <a:lnTo>
                    <a:pt x="9156" y="11859"/>
                  </a:lnTo>
                  <a:lnTo>
                    <a:pt x="9132" y="11913"/>
                  </a:lnTo>
                  <a:lnTo>
                    <a:pt x="9107" y="11975"/>
                  </a:lnTo>
                  <a:lnTo>
                    <a:pt x="9083" y="12033"/>
                  </a:lnTo>
                  <a:lnTo>
                    <a:pt x="9066" y="12097"/>
                  </a:lnTo>
                  <a:lnTo>
                    <a:pt x="9054" y="12155"/>
                  </a:lnTo>
                  <a:lnTo>
                    <a:pt x="9038" y="12220"/>
                  </a:lnTo>
                  <a:lnTo>
                    <a:pt x="9034" y="12284"/>
                  </a:lnTo>
                  <a:lnTo>
                    <a:pt x="9030" y="12349"/>
                  </a:lnTo>
                  <a:lnTo>
                    <a:pt x="9034" y="12423"/>
                  </a:lnTo>
                  <a:lnTo>
                    <a:pt x="9042" y="12494"/>
                  </a:lnTo>
                  <a:lnTo>
                    <a:pt x="9058" y="12565"/>
                  </a:lnTo>
                  <a:lnTo>
                    <a:pt x="9075" y="12633"/>
                  </a:lnTo>
                  <a:lnTo>
                    <a:pt x="9095" y="12700"/>
                  </a:lnTo>
                  <a:lnTo>
                    <a:pt x="9119" y="12771"/>
                  </a:lnTo>
                  <a:lnTo>
                    <a:pt x="9152" y="12836"/>
                  </a:lnTo>
                  <a:lnTo>
                    <a:pt x="9185" y="12900"/>
                  </a:lnTo>
                  <a:lnTo>
                    <a:pt x="9230" y="12961"/>
                  </a:lnTo>
                  <a:lnTo>
                    <a:pt x="9271" y="13023"/>
                  </a:lnTo>
                  <a:lnTo>
                    <a:pt x="9315" y="13081"/>
                  </a:lnTo>
                  <a:lnTo>
                    <a:pt x="9369" y="13139"/>
                  </a:lnTo>
                  <a:lnTo>
                    <a:pt x="9422" y="13194"/>
                  </a:lnTo>
                  <a:lnTo>
                    <a:pt x="9479" y="13248"/>
                  </a:lnTo>
                  <a:lnTo>
                    <a:pt x="9544" y="13300"/>
                  </a:lnTo>
                  <a:lnTo>
                    <a:pt x="9605" y="13345"/>
                  </a:lnTo>
                  <a:lnTo>
                    <a:pt x="8646" y="19046"/>
                  </a:lnTo>
                  <a:lnTo>
                    <a:pt x="10986" y="20839"/>
                  </a:lnTo>
                  <a:lnTo>
                    <a:pt x="13256" y="19046"/>
                  </a:lnTo>
                  <a:lnTo>
                    <a:pt x="12297" y="13345"/>
                  </a:lnTo>
                  <a:lnTo>
                    <a:pt x="12366" y="13297"/>
                  </a:lnTo>
                  <a:lnTo>
                    <a:pt x="12423" y="13245"/>
                  </a:lnTo>
                  <a:lnTo>
                    <a:pt x="12485" y="13190"/>
                  </a:lnTo>
                  <a:lnTo>
                    <a:pt x="12538" y="13139"/>
                  </a:lnTo>
                  <a:lnTo>
                    <a:pt x="12587" y="13078"/>
                  </a:lnTo>
                  <a:lnTo>
                    <a:pt x="12636" y="13023"/>
                  </a:lnTo>
                  <a:lnTo>
                    <a:pt x="12681" y="12958"/>
                  </a:lnTo>
                  <a:lnTo>
                    <a:pt x="12717" y="12897"/>
                  </a:lnTo>
                  <a:lnTo>
                    <a:pt x="12750" y="12832"/>
                  </a:lnTo>
                  <a:lnTo>
                    <a:pt x="12787" y="12768"/>
                  </a:lnTo>
                  <a:lnTo>
                    <a:pt x="12811" y="12700"/>
                  </a:lnTo>
                  <a:lnTo>
                    <a:pt x="12832" y="12633"/>
                  </a:lnTo>
                  <a:lnTo>
                    <a:pt x="12848" y="12565"/>
                  </a:lnTo>
                  <a:lnTo>
                    <a:pt x="12860" y="12491"/>
                  </a:lnTo>
                  <a:lnTo>
                    <a:pt x="12869" y="12423"/>
                  </a:lnTo>
                  <a:lnTo>
                    <a:pt x="12869" y="12284"/>
                  </a:lnTo>
                  <a:lnTo>
                    <a:pt x="12864" y="12226"/>
                  </a:lnTo>
                  <a:lnTo>
                    <a:pt x="12856" y="12168"/>
                  </a:lnTo>
                  <a:lnTo>
                    <a:pt x="12844" y="12110"/>
                  </a:lnTo>
                  <a:lnTo>
                    <a:pt x="12828" y="12052"/>
                  </a:lnTo>
                  <a:lnTo>
                    <a:pt x="12811" y="11997"/>
                  </a:lnTo>
                  <a:lnTo>
                    <a:pt x="12791" y="11943"/>
                  </a:lnTo>
                  <a:lnTo>
                    <a:pt x="12762" y="11888"/>
                  </a:lnTo>
                  <a:lnTo>
                    <a:pt x="12734" y="11836"/>
                  </a:lnTo>
                  <a:lnTo>
                    <a:pt x="12705" y="11781"/>
                  </a:lnTo>
                  <a:lnTo>
                    <a:pt x="12672" y="11733"/>
                  </a:lnTo>
                  <a:lnTo>
                    <a:pt x="12640" y="11681"/>
                  </a:lnTo>
                  <a:lnTo>
                    <a:pt x="12595" y="11633"/>
                  </a:lnTo>
                  <a:lnTo>
                    <a:pt x="12558" y="11581"/>
                  </a:lnTo>
                  <a:lnTo>
                    <a:pt x="12513" y="11536"/>
                  </a:lnTo>
                  <a:lnTo>
                    <a:pt x="12472" y="11491"/>
                  </a:lnTo>
                  <a:lnTo>
                    <a:pt x="12701" y="11446"/>
                  </a:lnTo>
                  <a:lnTo>
                    <a:pt x="12934" y="11394"/>
                  </a:lnTo>
                  <a:lnTo>
                    <a:pt x="13163" y="11336"/>
                  </a:lnTo>
                  <a:lnTo>
                    <a:pt x="13391" y="11272"/>
                  </a:lnTo>
                  <a:lnTo>
                    <a:pt x="13612" y="11198"/>
                  </a:lnTo>
                  <a:lnTo>
                    <a:pt x="13832" y="11123"/>
                  </a:lnTo>
                  <a:lnTo>
                    <a:pt x="14045" y="11036"/>
                  </a:lnTo>
                  <a:lnTo>
                    <a:pt x="14257" y="10943"/>
                  </a:lnTo>
                  <a:lnTo>
                    <a:pt x="14461" y="10846"/>
                  </a:lnTo>
                  <a:lnTo>
                    <a:pt x="14661" y="10740"/>
                  </a:lnTo>
                  <a:lnTo>
                    <a:pt x="14861" y="10630"/>
                  </a:lnTo>
                  <a:lnTo>
                    <a:pt x="15049" y="10514"/>
                  </a:lnTo>
                  <a:lnTo>
                    <a:pt x="15237" y="10392"/>
                  </a:lnTo>
                  <a:lnTo>
                    <a:pt x="15413" y="10263"/>
                  </a:lnTo>
                  <a:lnTo>
                    <a:pt x="15584" y="10130"/>
                  </a:lnTo>
                  <a:lnTo>
                    <a:pt x="15756" y="9992"/>
                  </a:lnTo>
                  <a:lnTo>
                    <a:pt x="15801" y="9956"/>
                  </a:lnTo>
                  <a:lnTo>
                    <a:pt x="15850" y="9988"/>
                  </a:lnTo>
                  <a:lnTo>
                    <a:pt x="16168" y="10182"/>
                  </a:lnTo>
                  <a:lnTo>
                    <a:pt x="16475" y="10382"/>
                  </a:lnTo>
                  <a:lnTo>
                    <a:pt x="16777" y="10588"/>
                  </a:lnTo>
                  <a:lnTo>
                    <a:pt x="16932" y="10691"/>
                  </a:lnTo>
                  <a:lnTo>
                    <a:pt x="17075" y="10798"/>
                  </a:lnTo>
                  <a:lnTo>
                    <a:pt x="17218" y="10907"/>
                  </a:lnTo>
                  <a:lnTo>
                    <a:pt x="17361" y="11017"/>
                  </a:lnTo>
                  <a:lnTo>
                    <a:pt x="17504" y="11127"/>
                  </a:lnTo>
                  <a:lnTo>
                    <a:pt x="17643" y="11236"/>
                  </a:lnTo>
                  <a:lnTo>
                    <a:pt x="17777" y="11346"/>
                  </a:lnTo>
                  <a:lnTo>
                    <a:pt x="17912" y="11462"/>
                  </a:lnTo>
                  <a:lnTo>
                    <a:pt x="18047" y="11578"/>
                  </a:lnTo>
                  <a:lnTo>
                    <a:pt x="18178" y="11694"/>
                  </a:lnTo>
                  <a:lnTo>
                    <a:pt x="18304" y="11814"/>
                  </a:lnTo>
                  <a:lnTo>
                    <a:pt x="18431" y="11933"/>
                  </a:lnTo>
                  <a:lnTo>
                    <a:pt x="18553" y="12055"/>
                  </a:lnTo>
                  <a:lnTo>
                    <a:pt x="18676" y="12181"/>
                  </a:lnTo>
                  <a:lnTo>
                    <a:pt x="18794" y="12304"/>
                  </a:lnTo>
                  <a:lnTo>
                    <a:pt x="18913" y="12429"/>
                  </a:lnTo>
                  <a:lnTo>
                    <a:pt x="19031" y="12558"/>
                  </a:lnTo>
                  <a:lnTo>
                    <a:pt x="19252" y="12816"/>
                  </a:lnTo>
                  <a:lnTo>
                    <a:pt x="19362" y="12949"/>
                  </a:lnTo>
                  <a:lnTo>
                    <a:pt x="19468" y="13084"/>
                  </a:lnTo>
                  <a:lnTo>
                    <a:pt x="19570" y="13216"/>
                  </a:lnTo>
                  <a:lnTo>
                    <a:pt x="19672" y="13358"/>
                  </a:lnTo>
                  <a:lnTo>
                    <a:pt x="19770" y="13497"/>
                  </a:lnTo>
                  <a:lnTo>
                    <a:pt x="19868" y="13635"/>
                  </a:lnTo>
                  <a:lnTo>
                    <a:pt x="19962" y="13777"/>
                  </a:lnTo>
                  <a:lnTo>
                    <a:pt x="20056" y="13919"/>
                  </a:lnTo>
                  <a:lnTo>
                    <a:pt x="20142" y="14067"/>
                  </a:lnTo>
                  <a:lnTo>
                    <a:pt x="20232" y="14216"/>
                  </a:lnTo>
                  <a:lnTo>
                    <a:pt x="20314" y="14364"/>
                  </a:lnTo>
                  <a:lnTo>
                    <a:pt x="20399" y="14512"/>
                  </a:lnTo>
                  <a:lnTo>
                    <a:pt x="20477" y="14670"/>
                  </a:lnTo>
                  <a:lnTo>
                    <a:pt x="20555" y="14822"/>
                  </a:lnTo>
                  <a:lnTo>
                    <a:pt x="20628" y="14977"/>
                  </a:lnTo>
                  <a:lnTo>
                    <a:pt x="20702" y="15138"/>
                  </a:lnTo>
                  <a:lnTo>
                    <a:pt x="20767" y="15296"/>
                  </a:lnTo>
                  <a:lnTo>
                    <a:pt x="20836" y="15457"/>
                  </a:lnTo>
                  <a:lnTo>
                    <a:pt x="20898" y="15622"/>
                  </a:lnTo>
                  <a:lnTo>
                    <a:pt x="20963" y="15786"/>
                  </a:lnTo>
                  <a:lnTo>
                    <a:pt x="21020" y="15957"/>
                  </a:lnTo>
                  <a:lnTo>
                    <a:pt x="21073" y="16125"/>
                  </a:lnTo>
                  <a:lnTo>
                    <a:pt x="21130" y="16299"/>
                  </a:lnTo>
                  <a:lnTo>
                    <a:pt x="21179" y="16470"/>
                  </a:lnTo>
                  <a:lnTo>
                    <a:pt x="21228" y="16644"/>
                  </a:lnTo>
                  <a:lnTo>
                    <a:pt x="21273" y="16821"/>
                  </a:lnTo>
                  <a:lnTo>
                    <a:pt x="21318" y="17002"/>
                  </a:lnTo>
                  <a:lnTo>
                    <a:pt x="21355" y="17182"/>
                  </a:lnTo>
                  <a:lnTo>
                    <a:pt x="21396" y="17366"/>
                  </a:lnTo>
                  <a:lnTo>
                    <a:pt x="21428" y="17550"/>
                  </a:lnTo>
                  <a:lnTo>
                    <a:pt x="21457" y="17740"/>
                  </a:lnTo>
                  <a:lnTo>
                    <a:pt x="21486" y="17927"/>
                  </a:lnTo>
                  <a:lnTo>
                    <a:pt x="21510" y="18121"/>
                  </a:lnTo>
                  <a:lnTo>
                    <a:pt x="21531" y="18314"/>
                  </a:lnTo>
                  <a:lnTo>
                    <a:pt x="21555" y="18508"/>
                  </a:lnTo>
                  <a:lnTo>
                    <a:pt x="21571" y="18708"/>
                  </a:lnTo>
                  <a:lnTo>
                    <a:pt x="21584" y="18908"/>
                  </a:lnTo>
                  <a:lnTo>
                    <a:pt x="21596" y="19107"/>
                  </a:lnTo>
                  <a:lnTo>
                    <a:pt x="21600" y="19314"/>
                  </a:lnTo>
                  <a:lnTo>
                    <a:pt x="21600" y="19346"/>
                  </a:lnTo>
                  <a:lnTo>
                    <a:pt x="21567" y="19362"/>
                  </a:lnTo>
                  <a:lnTo>
                    <a:pt x="21269" y="19498"/>
                  </a:lnTo>
                  <a:lnTo>
                    <a:pt x="20967" y="19630"/>
                  </a:lnTo>
                  <a:lnTo>
                    <a:pt x="20665" y="19756"/>
                  </a:lnTo>
                  <a:lnTo>
                    <a:pt x="20358" y="19878"/>
                  </a:lnTo>
                  <a:lnTo>
                    <a:pt x="20048" y="19997"/>
                  </a:lnTo>
                  <a:lnTo>
                    <a:pt x="19738" y="20113"/>
                  </a:lnTo>
                  <a:lnTo>
                    <a:pt x="19423" y="20223"/>
                  </a:lnTo>
                  <a:lnTo>
                    <a:pt x="19109" y="20330"/>
                  </a:lnTo>
                  <a:lnTo>
                    <a:pt x="18794" y="20433"/>
                  </a:lnTo>
                  <a:lnTo>
                    <a:pt x="18476" y="20533"/>
                  </a:lnTo>
                  <a:lnTo>
                    <a:pt x="18157" y="20623"/>
                  </a:lnTo>
                  <a:lnTo>
                    <a:pt x="17835" y="20713"/>
                  </a:lnTo>
                  <a:lnTo>
                    <a:pt x="17508" y="20800"/>
                  </a:lnTo>
                  <a:lnTo>
                    <a:pt x="17181" y="20878"/>
                  </a:lnTo>
                  <a:lnTo>
                    <a:pt x="16854" y="20958"/>
                  </a:lnTo>
                  <a:lnTo>
                    <a:pt x="16528" y="21029"/>
                  </a:lnTo>
                  <a:lnTo>
                    <a:pt x="16197" y="21097"/>
                  </a:lnTo>
                  <a:lnTo>
                    <a:pt x="15862" y="21161"/>
                  </a:lnTo>
                  <a:lnTo>
                    <a:pt x="15531" y="21223"/>
                  </a:lnTo>
                  <a:lnTo>
                    <a:pt x="15200" y="21278"/>
                  </a:lnTo>
                  <a:lnTo>
                    <a:pt x="14866" y="21329"/>
                  </a:lnTo>
                  <a:lnTo>
                    <a:pt x="14527" y="21378"/>
                  </a:lnTo>
                  <a:lnTo>
                    <a:pt x="14188" y="21419"/>
                  </a:lnTo>
                  <a:lnTo>
                    <a:pt x="13853" y="21455"/>
                  </a:lnTo>
                  <a:lnTo>
                    <a:pt x="13514" y="21490"/>
                  </a:lnTo>
                  <a:lnTo>
                    <a:pt x="13171" y="21519"/>
                  </a:lnTo>
                  <a:lnTo>
                    <a:pt x="12832" y="21542"/>
                  </a:lnTo>
                  <a:lnTo>
                    <a:pt x="12489" y="21561"/>
                  </a:lnTo>
                  <a:lnTo>
                    <a:pt x="11803" y="21594"/>
                  </a:lnTo>
                  <a:lnTo>
                    <a:pt x="11460" y="21600"/>
                  </a:lnTo>
                  <a:lnTo>
                    <a:pt x="10749" y="21600"/>
                  </a:lnTo>
                  <a:lnTo>
                    <a:pt x="10381" y="21590"/>
                  </a:lnTo>
                  <a:lnTo>
                    <a:pt x="10014" y="21574"/>
                  </a:lnTo>
                  <a:lnTo>
                    <a:pt x="9650" y="21558"/>
                  </a:lnTo>
                  <a:lnTo>
                    <a:pt x="9287" y="21536"/>
                  </a:lnTo>
                  <a:lnTo>
                    <a:pt x="8923" y="21510"/>
                  </a:lnTo>
                  <a:lnTo>
                    <a:pt x="8560" y="21477"/>
                  </a:lnTo>
                  <a:lnTo>
                    <a:pt x="8201" y="21436"/>
                  </a:lnTo>
                  <a:lnTo>
                    <a:pt x="7837" y="21394"/>
                  </a:lnTo>
                  <a:lnTo>
                    <a:pt x="7478" y="21345"/>
                  </a:lnTo>
                  <a:lnTo>
                    <a:pt x="7122" y="21290"/>
                  </a:lnTo>
                  <a:lnTo>
                    <a:pt x="6763" y="21232"/>
                  </a:lnTo>
                  <a:lnTo>
                    <a:pt x="6408" y="21171"/>
                  </a:lnTo>
                  <a:lnTo>
                    <a:pt x="6052" y="21100"/>
                  </a:lnTo>
                  <a:lnTo>
                    <a:pt x="5701" y="21029"/>
                  </a:lnTo>
                  <a:lnTo>
                    <a:pt x="5354" y="20952"/>
                  </a:lnTo>
                  <a:lnTo>
                    <a:pt x="5003" y="20868"/>
                  </a:lnTo>
                  <a:lnTo>
                    <a:pt x="4656" y="20784"/>
                  </a:lnTo>
                  <a:lnTo>
                    <a:pt x="4313" y="20691"/>
                  </a:lnTo>
                  <a:lnTo>
                    <a:pt x="3970" y="20594"/>
                  </a:lnTo>
                  <a:lnTo>
                    <a:pt x="3631" y="20491"/>
                  </a:lnTo>
                  <a:lnTo>
                    <a:pt x="3292" y="20384"/>
                  </a:lnTo>
                  <a:lnTo>
                    <a:pt x="2957" y="20271"/>
                  </a:lnTo>
                  <a:lnTo>
                    <a:pt x="2618" y="20155"/>
                  </a:lnTo>
                  <a:lnTo>
                    <a:pt x="2287" y="20033"/>
                  </a:lnTo>
                  <a:lnTo>
                    <a:pt x="1960" y="19907"/>
                  </a:lnTo>
                  <a:lnTo>
                    <a:pt x="1634" y="19778"/>
                  </a:lnTo>
                  <a:lnTo>
                    <a:pt x="1307" y="19643"/>
                  </a:lnTo>
                  <a:lnTo>
                    <a:pt x="984" y="19504"/>
                  </a:lnTo>
                  <a:lnTo>
                    <a:pt x="666" y="19362"/>
                  </a:lnTo>
                  <a:lnTo>
                    <a:pt x="351" y="19211"/>
                  </a:lnTo>
                  <a:lnTo>
                    <a:pt x="37" y="19056"/>
                  </a:lnTo>
                  <a:lnTo>
                    <a:pt x="0" y="19188"/>
                  </a:lnTo>
                  <a:lnTo>
                    <a:pt x="0" y="19007"/>
                  </a:lnTo>
                  <a:lnTo>
                    <a:pt x="12" y="18801"/>
                  </a:lnTo>
                  <a:lnTo>
                    <a:pt x="29" y="18595"/>
                  </a:lnTo>
                  <a:lnTo>
                    <a:pt x="45" y="18388"/>
                  </a:lnTo>
                  <a:lnTo>
                    <a:pt x="69" y="18192"/>
                  </a:lnTo>
                  <a:lnTo>
                    <a:pt x="90" y="17992"/>
                  </a:lnTo>
                  <a:lnTo>
                    <a:pt x="118" y="17792"/>
                  </a:lnTo>
                  <a:lnTo>
                    <a:pt x="151" y="17602"/>
                  </a:lnTo>
                  <a:lnTo>
                    <a:pt x="184" y="17408"/>
                  </a:lnTo>
                  <a:lnTo>
                    <a:pt x="221" y="17218"/>
                  </a:lnTo>
                  <a:lnTo>
                    <a:pt x="257" y="17031"/>
                  </a:lnTo>
                  <a:lnTo>
                    <a:pt x="302" y="16844"/>
                  </a:lnTo>
                  <a:lnTo>
                    <a:pt x="347" y="16663"/>
                  </a:lnTo>
                  <a:lnTo>
                    <a:pt x="392" y="16479"/>
                  </a:lnTo>
                  <a:lnTo>
                    <a:pt x="449" y="16302"/>
                  </a:lnTo>
                  <a:lnTo>
                    <a:pt x="498" y="16125"/>
                  </a:lnTo>
                  <a:lnTo>
                    <a:pt x="555" y="15951"/>
                  </a:lnTo>
                  <a:lnTo>
                    <a:pt x="617" y="15776"/>
                  </a:lnTo>
                  <a:lnTo>
                    <a:pt x="678" y="15609"/>
                  </a:lnTo>
                  <a:lnTo>
                    <a:pt x="743" y="15438"/>
                  </a:lnTo>
                  <a:lnTo>
                    <a:pt x="809" y="15273"/>
                  </a:lnTo>
                  <a:lnTo>
                    <a:pt x="882" y="15106"/>
                  </a:lnTo>
                  <a:lnTo>
                    <a:pt x="952" y="14945"/>
                  </a:lnTo>
                  <a:lnTo>
                    <a:pt x="1029" y="14787"/>
                  </a:lnTo>
                  <a:lnTo>
                    <a:pt x="1107" y="14625"/>
                  </a:lnTo>
                  <a:lnTo>
                    <a:pt x="1188" y="14471"/>
                  </a:lnTo>
                  <a:lnTo>
                    <a:pt x="1270" y="14319"/>
                  </a:lnTo>
                  <a:lnTo>
                    <a:pt x="1356" y="14164"/>
                  </a:lnTo>
                  <a:lnTo>
                    <a:pt x="1442" y="14013"/>
                  </a:lnTo>
                  <a:lnTo>
                    <a:pt x="1536" y="13864"/>
                  </a:lnTo>
                  <a:lnTo>
                    <a:pt x="1629" y="13719"/>
                  </a:lnTo>
                  <a:lnTo>
                    <a:pt x="1723" y="13574"/>
                  </a:lnTo>
                  <a:lnTo>
                    <a:pt x="1821" y="13432"/>
                  </a:lnTo>
                  <a:lnTo>
                    <a:pt x="1924" y="13290"/>
                  </a:lnTo>
                  <a:lnTo>
                    <a:pt x="2026" y="13152"/>
                  </a:lnTo>
                  <a:lnTo>
                    <a:pt x="2132" y="13016"/>
                  </a:lnTo>
                  <a:lnTo>
                    <a:pt x="2238" y="12878"/>
                  </a:lnTo>
                  <a:lnTo>
                    <a:pt x="2348" y="12742"/>
                  </a:lnTo>
                  <a:lnTo>
                    <a:pt x="2459" y="12613"/>
                  </a:lnTo>
                  <a:lnTo>
                    <a:pt x="2577" y="12481"/>
                  </a:lnTo>
                  <a:lnTo>
                    <a:pt x="2695" y="12355"/>
                  </a:lnTo>
                  <a:lnTo>
                    <a:pt x="2814" y="12226"/>
                  </a:lnTo>
                  <a:lnTo>
                    <a:pt x="2932" y="12104"/>
                  </a:lnTo>
                  <a:lnTo>
                    <a:pt x="3059" y="11978"/>
                  </a:lnTo>
                  <a:lnTo>
                    <a:pt x="3185" y="11859"/>
                  </a:lnTo>
                  <a:lnTo>
                    <a:pt x="3312" y="11739"/>
                  </a:lnTo>
                  <a:lnTo>
                    <a:pt x="3443" y="11620"/>
                  </a:lnTo>
                  <a:lnTo>
                    <a:pt x="3578" y="11504"/>
                  </a:lnTo>
                  <a:lnTo>
                    <a:pt x="3712" y="11388"/>
                  </a:lnTo>
                  <a:lnTo>
                    <a:pt x="3843" y="11275"/>
                  </a:lnTo>
                  <a:lnTo>
                    <a:pt x="3986" y="11162"/>
                  </a:lnTo>
                  <a:lnTo>
                    <a:pt x="4125" y="11053"/>
                  </a:lnTo>
                  <a:lnTo>
                    <a:pt x="4268" y="10943"/>
                  </a:lnTo>
                  <a:lnTo>
                    <a:pt x="4415" y="10836"/>
                  </a:lnTo>
                  <a:lnTo>
                    <a:pt x="4562" y="10730"/>
                  </a:lnTo>
                  <a:lnTo>
                    <a:pt x="4709" y="10627"/>
                  </a:lnTo>
                  <a:lnTo>
                    <a:pt x="4860" y="10524"/>
                  </a:lnTo>
                  <a:lnTo>
                    <a:pt x="5015" y="10424"/>
                  </a:lnTo>
                  <a:lnTo>
                    <a:pt x="5166" y="10324"/>
                  </a:lnTo>
                  <a:lnTo>
                    <a:pt x="5325" y="10227"/>
                  </a:lnTo>
                  <a:lnTo>
                    <a:pt x="5489" y="10130"/>
                  </a:lnTo>
                  <a:lnTo>
                    <a:pt x="5807" y="9937"/>
                  </a:lnTo>
                  <a:lnTo>
                    <a:pt x="6138" y="9756"/>
                  </a:lnTo>
                  <a:lnTo>
                    <a:pt x="6191" y="9727"/>
                  </a:lnTo>
                  <a:close/>
                  <a:moveTo>
                    <a:pt x="10796" y="0"/>
                  </a:moveTo>
                  <a:lnTo>
                    <a:pt x="11131" y="0"/>
                  </a:lnTo>
                  <a:lnTo>
                    <a:pt x="11294" y="6"/>
                  </a:lnTo>
                  <a:lnTo>
                    <a:pt x="11457" y="13"/>
                  </a:lnTo>
                  <a:lnTo>
                    <a:pt x="11617" y="26"/>
                  </a:lnTo>
                  <a:lnTo>
                    <a:pt x="11780" y="39"/>
                  </a:lnTo>
                  <a:lnTo>
                    <a:pt x="11939" y="58"/>
                  </a:lnTo>
                  <a:lnTo>
                    <a:pt x="12094" y="81"/>
                  </a:lnTo>
                  <a:lnTo>
                    <a:pt x="12254" y="103"/>
                  </a:lnTo>
                  <a:lnTo>
                    <a:pt x="12409" y="129"/>
                  </a:lnTo>
                  <a:lnTo>
                    <a:pt x="12560" y="158"/>
                  </a:lnTo>
                  <a:lnTo>
                    <a:pt x="12715" y="194"/>
                  </a:lnTo>
                  <a:lnTo>
                    <a:pt x="12866" y="226"/>
                  </a:lnTo>
                  <a:lnTo>
                    <a:pt x="13013" y="265"/>
                  </a:lnTo>
                  <a:lnTo>
                    <a:pt x="13164" y="307"/>
                  </a:lnTo>
                  <a:lnTo>
                    <a:pt x="13307" y="352"/>
                  </a:lnTo>
                  <a:lnTo>
                    <a:pt x="13454" y="400"/>
                  </a:lnTo>
                  <a:lnTo>
                    <a:pt x="13597" y="449"/>
                  </a:lnTo>
                  <a:lnTo>
                    <a:pt x="13740" y="497"/>
                  </a:lnTo>
                  <a:lnTo>
                    <a:pt x="13879" y="555"/>
                  </a:lnTo>
                  <a:lnTo>
                    <a:pt x="14013" y="610"/>
                  </a:lnTo>
                  <a:lnTo>
                    <a:pt x="14152" y="671"/>
                  </a:lnTo>
                  <a:lnTo>
                    <a:pt x="14283" y="733"/>
                  </a:lnTo>
                  <a:lnTo>
                    <a:pt x="14414" y="801"/>
                  </a:lnTo>
                  <a:lnTo>
                    <a:pt x="14544" y="868"/>
                  </a:lnTo>
                  <a:lnTo>
                    <a:pt x="14667" y="936"/>
                  </a:lnTo>
                  <a:lnTo>
                    <a:pt x="14793" y="1007"/>
                  </a:lnTo>
                  <a:lnTo>
                    <a:pt x="14916" y="1081"/>
                  </a:lnTo>
                  <a:lnTo>
                    <a:pt x="15038" y="1159"/>
                  </a:lnTo>
                  <a:lnTo>
                    <a:pt x="15157" y="1236"/>
                  </a:lnTo>
                  <a:lnTo>
                    <a:pt x="15267" y="1317"/>
                  </a:lnTo>
                  <a:lnTo>
                    <a:pt x="15381" y="1401"/>
                  </a:lnTo>
                  <a:lnTo>
                    <a:pt x="15492" y="1485"/>
                  </a:lnTo>
                  <a:lnTo>
                    <a:pt x="15602" y="1575"/>
                  </a:lnTo>
                  <a:lnTo>
                    <a:pt x="15704" y="1659"/>
                  </a:lnTo>
                  <a:lnTo>
                    <a:pt x="15806" y="1753"/>
                  </a:lnTo>
                  <a:lnTo>
                    <a:pt x="15908" y="1847"/>
                  </a:lnTo>
                  <a:lnTo>
                    <a:pt x="16002" y="1940"/>
                  </a:lnTo>
                  <a:lnTo>
                    <a:pt x="16096" y="2034"/>
                  </a:lnTo>
                  <a:lnTo>
                    <a:pt x="16190" y="2134"/>
                  </a:lnTo>
                  <a:lnTo>
                    <a:pt x="16276" y="2234"/>
                  </a:lnTo>
                  <a:lnTo>
                    <a:pt x="16361" y="2337"/>
                  </a:lnTo>
                  <a:lnTo>
                    <a:pt x="16439" y="2441"/>
                  </a:lnTo>
                  <a:lnTo>
                    <a:pt x="16521" y="2547"/>
                  </a:lnTo>
                  <a:lnTo>
                    <a:pt x="16594" y="2654"/>
                  </a:lnTo>
                  <a:lnTo>
                    <a:pt x="16672" y="2763"/>
                  </a:lnTo>
                  <a:lnTo>
                    <a:pt x="16737" y="2873"/>
                  </a:lnTo>
                  <a:lnTo>
                    <a:pt x="16806" y="2980"/>
                  </a:lnTo>
                  <a:lnTo>
                    <a:pt x="16868" y="3093"/>
                  </a:lnTo>
                  <a:lnTo>
                    <a:pt x="16929" y="3209"/>
                  </a:lnTo>
                  <a:lnTo>
                    <a:pt x="16982" y="3325"/>
                  </a:lnTo>
                  <a:lnTo>
                    <a:pt x="17031" y="3441"/>
                  </a:lnTo>
                  <a:lnTo>
                    <a:pt x="17084" y="3561"/>
                  </a:lnTo>
                  <a:lnTo>
                    <a:pt x="17129" y="3680"/>
                  </a:lnTo>
                  <a:lnTo>
                    <a:pt x="17170" y="3800"/>
                  </a:lnTo>
                  <a:lnTo>
                    <a:pt x="17207" y="3922"/>
                  </a:lnTo>
                  <a:lnTo>
                    <a:pt x="17243" y="4045"/>
                  </a:lnTo>
                  <a:lnTo>
                    <a:pt x="17272" y="4171"/>
                  </a:lnTo>
                  <a:lnTo>
                    <a:pt x="17296" y="4297"/>
                  </a:lnTo>
                  <a:lnTo>
                    <a:pt x="17317" y="4423"/>
                  </a:lnTo>
                  <a:lnTo>
                    <a:pt x="17337" y="4549"/>
                  </a:lnTo>
                  <a:lnTo>
                    <a:pt x="17349" y="4675"/>
                  </a:lnTo>
                  <a:lnTo>
                    <a:pt x="17362" y="4804"/>
                  </a:lnTo>
                  <a:lnTo>
                    <a:pt x="17370" y="4933"/>
                  </a:lnTo>
                  <a:lnTo>
                    <a:pt x="17374" y="5065"/>
                  </a:lnTo>
                  <a:lnTo>
                    <a:pt x="17370" y="5217"/>
                  </a:lnTo>
                  <a:lnTo>
                    <a:pt x="17358" y="5375"/>
                  </a:lnTo>
                  <a:lnTo>
                    <a:pt x="17341" y="5527"/>
                  </a:lnTo>
                  <a:lnTo>
                    <a:pt x="17325" y="5675"/>
                  </a:lnTo>
                  <a:lnTo>
                    <a:pt x="17300" y="5827"/>
                  </a:lnTo>
                  <a:lnTo>
                    <a:pt x="17268" y="5976"/>
                  </a:lnTo>
                  <a:lnTo>
                    <a:pt x="17231" y="6124"/>
                  </a:lnTo>
                  <a:lnTo>
                    <a:pt x="17186" y="6266"/>
                  </a:lnTo>
                  <a:lnTo>
                    <a:pt x="17141" y="6415"/>
                  </a:lnTo>
                  <a:lnTo>
                    <a:pt x="17088" y="6557"/>
                  </a:lnTo>
                  <a:lnTo>
                    <a:pt x="17031" y="6696"/>
                  </a:lnTo>
                  <a:lnTo>
                    <a:pt x="16970" y="6834"/>
                  </a:lnTo>
                  <a:lnTo>
                    <a:pt x="16900" y="6970"/>
                  </a:lnTo>
                  <a:lnTo>
                    <a:pt x="16827" y="7106"/>
                  </a:lnTo>
                  <a:lnTo>
                    <a:pt x="16749" y="7241"/>
                  </a:lnTo>
                  <a:lnTo>
                    <a:pt x="16672" y="7370"/>
                  </a:lnTo>
                  <a:lnTo>
                    <a:pt x="16582" y="7499"/>
                  </a:lnTo>
                  <a:lnTo>
                    <a:pt x="16492" y="7625"/>
                  </a:lnTo>
                  <a:lnTo>
                    <a:pt x="16398" y="7748"/>
                  </a:lnTo>
                  <a:lnTo>
                    <a:pt x="16296" y="7871"/>
                  </a:lnTo>
                  <a:lnTo>
                    <a:pt x="16194" y="7990"/>
                  </a:lnTo>
                  <a:lnTo>
                    <a:pt x="16084" y="8106"/>
                  </a:lnTo>
                  <a:lnTo>
                    <a:pt x="15973" y="8223"/>
                  </a:lnTo>
                  <a:lnTo>
                    <a:pt x="15855" y="8332"/>
                  </a:lnTo>
                  <a:lnTo>
                    <a:pt x="15741" y="8442"/>
                  </a:lnTo>
                  <a:lnTo>
                    <a:pt x="15614" y="8549"/>
                  </a:lnTo>
                  <a:lnTo>
                    <a:pt x="15487" y="8652"/>
                  </a:lnTo>
                  <a:lnTo>
                    <a:pt x="15353" y="8749"/>
                  </a:lnTo>
                  <a:lnTo>
                    <a:pt x="15218" y="8849"/>
                  </a:lnTo>
                  <a:lnTo>
                    <a:pt x="15079" y="8943"/>
                  </a:lnTo>
                  <a:lnTo>
                    <a:pt x="14940" y="9036"/>
                  </a:lnTo>
                  <a:lnTo>
                    <a:pt x="14793" y="9123"/>
                  </a:lnTo>
                  <a:lnTo>
                    <a:pt x="14593" y="9240"/>
                  </a:lnTo>
                  <a:lnTo>
                    <a:pt x="14381" y="9349"/>
                  </a:lnTo>
                  <a:lnTo>
                    <a:pt x="14165" y="9449"/>
                  </a:lnTo>
                  <a:lnTo>
                    <a:pt x="13948" y="9546"/>
                  </a:lnTo>
                  <a:lnTo>
                    <a:pt x="13719" y="9637"/>
                  </a:lnTo>
                  <a:lnTo>
                    <a:pt x="13487" y="9721"/>
                  </a:lnTo>
                  <a:lnTo>
                    <a:pt x="13376" y="9759"/>
                  </a:lnTo>
                  <a:lnTo>
                    <a:pt x="13254" y="9795"/>
                  </a:lnTo>
                  <a:lnTo>
                    <a:pt x="13136" y="9834"/>
                  </a:lnTo>
                  <a:lnTo>
                    <a:pt x="13013" y="9866"/>
                  </a:lnTo>
                  <a:lnTo>
                    <a:pt x="12891" y="9895"/>
                  </a:lnTo>
                  <a:lnTo>
                    <a:pt x="12772" y="9924"/>
                  </a:lnTo>
                  <a:lnTo>
                    <a:pt x="12650" y="9956"/>
                  </a:lnTo>
                  <a:lnTo>
                    <a:pt x="12523" y="9979"/>
                  </a:lnTo>
                  <a:lnTo>
                    <a:pt x="12397" y="10005"/>
                  </a:lnTo>
                  <a:lnTo>
                    <a:pt x="12270" y="10024"/>
                  </a:lnTo>
                  <a:lnTo>
                    <a:pt x="12143" y="10043"/>
                  </a:lnTo>
                  <a:lnTo>
                    <a:pt x="12017" y="10066"/>
                  </a:lnTo>
                  <a:lnTo>
                    <a:pt x="11890" y="10079"/>
                  </a:lnTo>
                  <a:lnTo>
                    <a:pt x="11760" y="10095"/>
                  </a:lnTo>
                  <a:lnTo>
                    <a:pt x="11629" y="10105"/>
                  </a:lnTo>
                  <a:lnTo>
                    <a:pt x="11494" y="10114"/>
                  </a:lnTo>
                  <a:lnTo>
                    <a:pt x="11363" y="10121"/>
                  </a:lnTo>
                  <a:lnTo>
                    <a:pt x="11229" y="10127"/>
                  </a:lnTo>
                  <a:lnTo>
                    <a:pt x="11094" y="10131"/>
                  </a:lnTo>
                  <a:lnTo>
                    <a:pt x="10808" y="10131"/>
                  </a:lnTo>
                  <a:lnTo>
                    <a:pt x="10653" y="10124"/>
                  </a:lnTo>
                  <a:lnTo>
                    <a:pt x="10498" y="10118"/>
                  </a:lnTo>
                  <a:lnTo>
                    <a:pt x="10347" y="10108"/>
                  </a:lnTo>
                  <a:lnTo>
                    <a:pt x="10196" y="10095"/>
                  </a:lnTo>
                  <a:lnTo>
                    <a:pt x="10049" y="10082"/>
                  </a:lnTo>
                  <a:lnTo>
                    <a:pt x="9898" y="10063"/>
                  </a:lnTo>
                  <a:lnTo>
                    <a:pt x="9751" y="10040"/>
                  </a:lnTo>
                  <a:lnTo>
                    <a:pt x="9604" y="10018"/>
                  </a:lnTo>
                  <a:lnTo>
                    <a:pt x="9457" y="9992"/>
                  </a:lnTo>
                  <a:lnTo>
                    <a:pt x="9314" y="9963"/>
                  </a:lnTo>
                  <a:lnTo>
                    <a:pt x="9171" y="9930"/>
                  </a:lnTo>
                  <a:lnTo>
                    <a:pt x="9032" y="9895"/>
                  </a:lnTo>
                  <a:lnTo>
                    <a:pt x="8889" y="9859"/>
                  </a:lnTo>
                  <a:lnTo>
                    <a:pt x="8754" y="9824"/>
                  </a:lnTo>
                  <a:lnTo>
                    <a:pt x="8620" y="9779"/>
                  </a:lnTo>
                  <a:lnTo>
                    <a:pt x="8481" y="9737"/>
                  </a:lnTo>
                  <a:lnTo>
                    <a:pt x="8346" y="9688"/>
                  </a:lnTo>
                  <a:lnTo>
                    <a:pt x="8215" y="9640"/>
                  </a:lnTo>
                  <a:lnTo>
                    <a:pt x="8085" y="9591"/>
                  </a:lnTo>
                  <a:lnTo>
                    <a:pt x="7954" y="9537"/>
                  </a:lnTo>
                  <a:lnTo>
                    <a:pt x="7827" y="9485"/>
                  </a:lnTo>
                  <a:lnTo>
                    <a:pt x="7705" y="9424"/>
                  </a:lnTo>
                  <a:lnTo>
                    <a:pt x="7578" y="9365"/>
                  </a:lnTo>
                  <a:lnTo>
                    <a:pt x="7456" y="9304"/>
                  </a:lnTo>
                  <a:lnTo>
                    <a:pt x="7337" y="9240"/>
                  </a:lnTo>
                  <a:lnTo>
                    <a:pt x="7215" y="9175"/>
                  </a:lnTo>
                  <a:lnTo>
                    <a:pt x="7101" y="9104"/>
                  </a:lnTo>
                  <a:lnTo>
                    <a:pt x="6990" y="9036"/>
                  </a:lnTo>
                  <a:lnTo>
                    <a:pt x="6876" y="8962"/>
                  </a:lnTo>
                  <a:lnTo>
                    <a:pt x="6766" y="8891"/>
                  </a:lnTo>
                  <a:lnTo>
                    <a:pt x="6656" y="8813"/>
                  </a:lnTo>
                  <a:lnTo>
                    <a:pt x="6537" y="8726"/>
                  </a:lnTo>
                  <a:lnTo>
                    <a:pt x="6309" y="8545"/>
                  </a:lnTo>
                  <a:lnTo>
                    <a:pt x="6194" y="8449"/>
                  </a:lnTo>
                  <a:lnTo>
                    <a:pt x="6092" y="8352"/>
                  </a:lnTo>
                  <a:lnTo>
                    <a:pt x="5986" y="8252"/>
                  </a:lnTo>
                  <a:lnTo>
                    <a:pt x="5884" y="8148"/>
                  </a:lnTo>
                  <a:lnTo>
                    <a:pt x="5786" y="8045"/>
                  </a:lnTo>
                  <a:lnTo>
                    <a:pt x="5692" y="7942"/>
                  </a:lnTo>
                  <a:lnTo>
                    <a:pt x="5598" y="7832"/>
                  </a:lnTo>
                  <a:lnTo>
                    <a:pt x="5512" y="7722"/>
                  </a:lnTo>
                  <a:lnTo>
                    <a:pt x="5427" y="7612"/>
                  </a:lnTo>
                  <a:lnTo>
                    <a:pt x="5345" y="7499"/>
                  </a:lnTo>
                  <a:lnTo>
                    <a:pt x="5267" y="7383"/>
                  </a:lnTo>
                  <a:lnTo>
                    <a:pt x="5194" y="7267"/>
                  </a:lnTo>
                  <a:lnTo>
                    <a:pt x="5124" y="7148"/>
                  </a:lnTo>
                  <a:lnTo>
                    <a:pt x="5059" y="7028"/>
                  </a:lnTo>
                  <a:lnTo>
                    <a:pt x="4994" y="6905"/>
                  </a:lnTo>
                  <a:lnTo>
                    <a:pt x="4937" y="6783"/>
                  </a:lnTo>
                  <a:lnTo>
                    <a:pt x="4883" y="6660"/>
                  </a:lnTo>
                  <a:lnTo>
                    <a:pt x="4830" y="6534"/>
                  </a:lnTo>
                  <a:lnTo>
                    <a:pt x="4785" y="6405"/>
                  </a:lnTo>
                  <a:lnTo>
                    <a:pt x="4745" y="6276"/>
                  </a:lnTo>
                  <a:lnTo>
                    <a:pt x="4700" y="6144"/>
                  </a:lnTo>
                  <a:lnTo>
                    <a:pt x="4667" y="6014"/>
                  </a:lnTo>
                  <a:lnTo>
                    <a:pt x="4639" y="5882"/>
                  </a:lnTo>
                  <a:lnTo>
                    <a:pt x="4614" y="5750"/>
                  </a:lnTo>
                  <a:lnTo>
                    <a:pt x="4594" y="5614"/>
                  </a:lnTo>
                  <a:lnTo>
                    <a:pt x="4573" y="5479"/>
                  </a:lnTo>
                  <a:lnTo>
                    <a:pt x="4561" y="5340"/>
                  </a:lnTo>
                  <a:lnTo>
                    <a:pt x="4557" y="5201"/>
                  </a:lnTo>
                  <a:lnTo>
                    <a:pt x="4553" y="5065"/>
                  </a:lnTo>
                  <a:lnTo>
                    <a:pt x="4557" y="4933"/>
                  </a:lnTo>
                  <a:lnTo>
                    <a:pt x="4561" y="4804"/>
                  </a:lnTo>
                  <a:lnTo>
                    <a:pt x="4573" y="4675"/>
                  </a:lnTo>
                  <a:lnTo>
                    <a:pt x="4590" y="4549"/>
                  </a:lnTo>
                  <a:lnTo>
                    <a:pt x="4606" y="4420"/>
                  </a:lnTo>
                  <a:lnTo>
                    <a:pt x="4630" y="4294"/>
                  </a:lnTo>
                  <a:lnTo>
                    <a:pt x="4655" y="4171"/>
                  </a:lnTo>
                  <a:lnTo>
                    <a:pt x="4683" y="4042"/>
                  </a:lnTo>
                  <a:lnTo>
                    <a:pt x="4716" y="3919"/>
                  </a:lnTo>
                  <a:lnTo>
                    <a:pt x="4757" y="3800"/>
                  </a:lnTo>
                  <a:lnTo>
                    <a:pt x="4798" y="3677"/>
                  </a:lnTo>
                  <a:lnTo>
                    <a:pt x="4843" y="3558"/>
                  </a:lnTo>
                  <a:lnTo>
                    <a:pt x="4896" y="3441"/>
                  </a:lnTo>
                  <a:lnTo>
                    <a:pt x="4945" y="3322"/>
                  </a:lnTo>
                  <a:lnTo>
                    <a:pt x="4998" y="3209"/>
                  </a:lnTo>
                  <a:lnTo>
                    <a:pt x="5059" y="3093"/>
                  </a:lnTo>
                  <a:lnTo>
                    <a:pt x="5120" y="2980"/>
                  </a:lnTo>
                  <a:lnTo>
                    <a:pt x="5190" y="2873"/>
                  </a:lnTo>
                  <a:lnTo>
                    <a:pt x="5255" y="2760"/>
                  </a:lnTo>
                  <a:lnTo>
                    <a:pt x="5333" y="2654"/>
                  </a:lnTo>
                  <a:lnTo>
                    <a:pt x="5406" y="2547"/>
                  </a:lnTo>
                  <a:lnTo>
                    <a:pt x="5488" y="2441"/>
                  </a:lnTo>
                  <a:lnTo>
                    <a:pt x="5565" y="2337"/>
                  </a:lnTo>
                  <a:lnTo>
                    <a:pt x="5651" y="2234"/>
                  </a:lnTo>
                  <a:lnTo>
                    <a:pt x="5737" y="2134"/>
                  </a:lnTo>
                  <a:lnTo>
                    <a:pt x="5831" y="2034"/>
                  </a:lnTo>
                  <a:lnTo>
                    <a:pt x="5925" y="1940"/>
                  </a:lnTo>
                  <a:lnTo>
                    <a:pt x="6019" y="1843"/>
                  </a:lnTo>
                  <a:lnTo>
                    <a:pt x="6121" y="1750"/>
                  </a:lnTo>
                  <a:lnTo>
                    <a:pt x="6223" y="1659"/>
                  </a:lnTo>
                  <a:lnTo>
                    <a:pt x="6325" y="1569"/>
                  </a:lnTo>
                  <a:lnTo>
                    <a:pt x="6435" y="1485"/>
                  </a:lnTo>
                  <a:lnTo>
                    <a:pt x="6545" y="1398"/>
                  </a:lnTo>
                  <a:lnTo>
                    <a:pt x="6656" y="1314"/>
                  </a:lnTo>
                  <a:lnTo>
                    <a:pt x="6770" y="1236"/>
                  </a:lnTo>
                  <a:lnTo>
                    <a:pt x="6888" y="1156"/>
                  </a:lnTo>
                  <a:lnTo>
                    <a:pt x="7011" y="1078"/>
                  </a:lnTo>
                  <a:lnTo>
                    <a:pt x="7133" y="1007"/>
                  </a:lnTo>
                  <a:lnTo>
                    <a:pt x="7260" y="936"/>
                  </a:lnTo>
                  <a:lnTo>
                    <a:pt x="7382" y="868"/>
                  </a:lnTo>
                  <a:lnTo>
                    <a:pt x="7513" y="797"/>
                  </a:lnTo>
                  <a:lnTo>
                    <a:pt x="7644" y="733"/>
                  </a:lnTo>
                  <a:lnTo>
                    <a:pt x="7778" y="671"/>
                  </a:lnTo>
                  <a:lnTo>
                    <a:pt x="7913" y="610"/>
                  </a:lnTo>
                  <a:lnTo>
                    <a:pt x="8048" y="555"/>
                  </a:lnTo>
                  <a:lnTo>
                    <a:pt x="8191" y="497"/>
                  </a:lnTo>
                  <a:lnTo>
                    <a:pt x="8330" y="449"/>
                  </a:lnTo>
                  <a:lnTo>
                    <a:pt x="8473" y="400"/>
                  </a:lnTo>
                  <a:lnTo>
                    <a:pt x="8620" y="352"/>
                  </a:lnTo>
                  <a:lnTo>
                    <a:pt x="8763" y="307"/>
                  </a:lnTo>
                  <a:lnTo>
                    <a:pt x="8914" y="265"/>
                  </a:lnTo>
                  <a:lnTo>
                    <a:pt x="9061" y="226"/>
                  </a:lnTo>
                  <a:lnTo>
                    <a:pt x="9212" y="194"/>
                  </a:lnTo>
                  <a:lnTo>
                    <a:pt x="9367" y="158"/>
                  </a:lnTo>
                  <a:lnTo>
                    <a:pt x="9518" y="129"/>
                  </a:lnTo>
                  <a:lnTo>
                    <a:pt x="9673" y="103"/>
                  </a:lnTo>
                  <a:lnTo>
                    <a:pt x="9832" y="77"/>
                  </a:lnTo>
                  <a:lnTo>
                    <a:pt x="9987" y="58"/>
                  </a:lnTo>
                  <a:lnTo>
                    <a:pt x="10147" y="39"/>
                  </a:lnTo>
                  <a:lnTo>
                    <a:pt x="10310" y="26"/>
                  </a:lnTo>
                  <a:lnTo>
                    <a:pt x="10469" y="13"/>
                  </a:lnTo>
                  <a:lnTo>
                    <a:pt x="10633" y="6"/>
                  </a:lnTo>
                  <a:lnTo>
                    <a:pt x="10796" y="0"/>
                  </a:lnTo>
                  <a:close/>
                </a:path>
              </a:pathLst>
            </a:custGeom>
            <a:solidFill>
              <a:srgbClr val="F7F7F7"/>
            </a:solidFill>
            <a:ln w="12700" cap="flat">
              <a:noFill/>
              <a:miter lim="400000"/>
              <a:headEnd/>
              <a:tailEnd/>
            </a:ln>
          </p:spPr>
          <p:txBody>
            <a:bodyPr lIns="45719" tIns="45719" rIns="45719" bIns="45719" anchor="ctr"/>
            <a:lstStyle/>
            <a:p>
              <a:pPr>
                <a:defRPr/>
              </a:pPr>
              <a:endParaRPr lang="zh-CN" altLang="en-US">
                <a:cs typeface="Arial"/>
              </a:endParaRPr>
            </a:p>
          </p:txBody>
        </p:sp>
      </p:grpSp>
      <p:grpSp>
        <p:nvGrpSpPr>
          <p:cNvPr id="8" name="Group 19"/>
          <p:cNvGrpSpPr>
            <a:grpSpLocks/>
          </p:cNvGrpSpPr>
          <p:nvPr/>
        </p:nvGrpSpPr>
        <p:grpSpPr bwMode="auto">
          <a:xfrm>
            <a:off x="3654425" y="3440113"/>
            <a:ext cx="565150" cy="563562"/>
            <a:chOff x="0" y="0"/>
            <a:chExt cx="565150" cy="563562"/>
          </a:xfrm>
        </p:grpSpPr>
        <p:sp>
          <p:nvSpPr>
            <p:cNvPr id="9" name="Shape 17"/>
            <p:cNvSpPr>
              <a:spLocks noChangeArrowheads="1"/>
            </p:cNvSpPr>
            <p:nvPr/>
          </p:nvSpPr>
          <p:spPr bwMode="auto">
            <a:xfrm>
              <a:off x="0" y="0"/>
              <a:ext cx="565150" cy="563562"/>
            </a:xfrm>
            <a:prstGeom prst="ellipse">
              <a:avLst/>
            </a:prstGeom>
            <a:solidFill>
              <a:srgbClr val="044868"/>
            </a:solidFill>
            <a:ln w="19050">
              <a:solidFill>
                <a:srgbClr val="F9F9F9"/>
              </a:solidFill>
              <a:miter lim="800000"/>
              <a:headEnd/>
              <a:tailEnd/>
            </a:ln>
          </p:spPr>
          <p:txBody>
            <a:bodyPr lIns="45719" tIns="45719" rIns="45719" bIns="45719" anchor="ctr"/>
            <a:lstStyle/>
            <a:p>
              <a:pPr algn="ctr" hangingPunct="0">
                <a:defRPr/>
              </a:pPr>
              <a:endParaRPr lang="zh-CN" altLang="en-US" sz="2400">
                <a:solidFill>
                  <a:srgbClr val="FFFFFF"/>
                </a:solidFill>
                <a:cs typeface="Arial"/>
              </a:endParaRPr>
            </a:p>
          </p:txBody>
        </p:sp>
        <p:sp>
          <p:nvSpPr>
            <p:cNvPr id="10" name="Shape 18"/>
            <p:cNvSpPr>
              <a:spLocks/>
            </p:cNvSpPr>
            <p:nvPr/>
          </p:nvSpPr>
          <p:spPr bwMode="auto">
            <a:xfrm>
              <a:off x="142875" y="66675"/>
              <a:ext cx="312738" cy="395287"/>
            </a:xfrm>
            <a:custGeom>
              <a:avLst/>
              <a:gdLst>
                <a:gd name="T0" fmla="*/ 156370 w 21600"/>
                <a:gd name="T1" fmla="*/ 197644 h 21600"/>
                <a:gd name="T2" fmla="*/ 156370 w 21600"/>
                <a:gd name="T3" fmla="*/ 197644 h 21600"/>
                <a:gd name="T4" fmla="*/ 156370 w 21600"/>
                <a:gd name="T5" fmla="*/ 197644 h 21600"/>
                <a:gd name="T6" fmla="*/ 156370 w 21600"/>
                <a:gd name="T7" fmla="*/ 197644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6191" y="9727"/>
                  </a:moveTo>
                  <a:lnTo>
                    <a:pt x="6236" y="9766"/>
                  </a:lnTo>
                  <a:lnTo>
                    <a:pt x="6314" y="9843"/>
                  </a:lnTo>
                  <a:lnTo>
                    <a:pt x="6395" y="9914"/>
                  </a:lnTo>
                  <a:lnTo>
                    <a:pt x="6563" y="10063"/>
                  </a:lnTo>
                  <a:lnTo>
                    <a:pt x="6734" y="10201"/>
                  </a:lnTo>
                  <a:lnTo>
                    <a:pt x="6918" y="10337"/>
                  </a:lnTo>
                  <a:lnTo>
                    <a:pt x="7102" y="10462"/>
                  </a:lnTo>
                  <a:lnTo>
                    <a:pt x="7298" y="10585"/>
                  </a:lnTo>
                  <a:lnTo>
                    <a:pt x="7498" y="10701"/>
                  </a:lnTo>
                  <a:lnTo>
                    <a:pt x="7698" y="10811"/>
                  </a:lnTo>
                  <a:lnTo>
                    <a:pt x="7911" y="10914"/>
                  </a:lnTo>
                  <a:lnTo>
                    <a:pt x="8123" y="11011"/>
                  </a:lnTo>
                  <a:lnTo>
                    <a:pt x="8348" y="11098"/>
                  </a:lnTo>
                  <a:lnTo>
                    <a:pt x="8568" y="11182"/>
                  </a:lnTo>
                  <a:lnTo>
                    <a:pt x="8797" y="11259"/>
                  </a:lnTo>
                  <a:lnTo>
                    <a:pt x="9026" y="11327"/>
                  </a:lnTo>
                  <a:lnTo>
                    <a:pt x="9262" y="11388"/>
                  </a:lnTo>
                  <a:lnTo>
                    <a:pt x="9499" y="11439"/>
                  </a:lnTo>
                  <a:lnTo>
                    <a:pt x="9446" y="11491"/>
                  </a:lnTo>
                  <a:lnTo>
                    <a:pt x="9397" y="11536"/>
                  </a:lnTo>
                  <a:lnTo>
                    <a:pt x="9352" y="11585"/>
                  </a:lnTo>
                  <a:lnTo>
                    <a:pt x="9303" y="11639"/>
                  </a:lnTo>
                  <a:lnTo>
                    <a:pt x="9266" y="11691"/>
                  </a:lnTo>
                  <a:lnTo>
                    <a:pt x="9226" y="11746"/>
                  </a:lnTo>
                  <a:lnTo>
                    <a:pt x="9189" y="11801"/>
                  </a:lnTo>
                  <a:lnTo>
                    <a:pt x="9156" y="11859"/>
                  </a:lnTo>
                  <a:lnTo>
                    <a:pt x="9132" y="11913"/>
                  </a:lnTo>
                  <a:lnTo>
                    <a:pt x="9107" y="11975"/>
                  </a:lnTo>
                  <a:lnTo>
                    <a:pt x="9083" y="12033"/>
                  </a:lnTo>
                  <a:lnTo>
                    <a:pt x="9066" y="12097"/>
                  </a:lnTo>
                  <a:lnTo>
                    <a:pt x="9054" y="12155"/>
                  </a:lnTo>
                  <a:lnTo>
                    <a:pt x="9038" y="12220"/>
                  </a:lnTo>
                  <a:lnTo>
                    <a:pt x="9034" y="12284"/>
                  </a:lnTo>
                  <a:lnTo>
                    <a:pt x="9030" y="12349"/>
                  </a:lnTo>
                  <a:lnTo>
                    <a:pt x="9034" y="12423"/>
                  </a:lnTo>
                  <a:lnTo>
                    <a:pt x="9042" y="12494"/>
                  </a:lnTo>
                  <a:lnTo>
                    <a:pt x="9058" y="12565"/>
                  </a:lnTo>
                  <a:lnTo>
                    <a:pt x="9075" y="12633"/>
                  </a:lnTo>
                  <a:lnTo>
                    <a:pt x="9095" y="12700"/>
                  </a:lnTo>
                  <a:lnTo>
                    <a:pt x="9119" y="12771"/>
                  </a:lnTo>
                  <a:lnTo>
                    <a:pt x="9152" y="12836"/>
                  </a:lnTo>
                  <a:lnTo>
                    <a:pt x="9185" y="12900"/>
                  </a:lnTo>
                  <a:lnTo>
                    <a:pt x="9230" y="12961"/>
                  </a:lnTo>
                  <a:lnTo>
                    <a:pt x="9271" y="13023"/>
                  </a:lnTo>
                  <a:lnTo>
                    <a:pt x="9315" y="13081"/>
                  </a:lnTo>
                  <a:lnTo>
                    <a:pt x="9369" y="13139"/>
                  </a:lnTo>
                  <a:lnTo>
                    <a:pt x="9422" y="13194"/>
                  </a:lnTo>
                  <a:lnTo>
                    <a:pt x="9479" y="13248"/>
                  </a:lnTo>
                  <a:lnTo>
                    <a:pt x="9544" y="13300"/>
                  </a:lnTo>
                  <a:lnTo>
                    <a:pt x="9605" y="13345"/>
                  </a:lnTo>
                  <a:lnTo>
                    <a:pt x="8646" y="19046"/>
                  </a:lnTo>
                  <a:lnTo>
                    <a:pt x="10986" y="20839"/>
                  </a:lnTo>
                  <a:lnTo>
                    <a:pt x="13256" y="19046"/>
                  </a:lnTo>
                  <a:lnTo>
                    <a:pt x="12297" y="13345"/>
                  </a:lnTo>
                  <a:lnTo>
                    <a:pt x="12366" y="13297"/>
                  </a:lnTo>
                  <a:lnTo>
                    <a:pt x="12423" y="13245"/>
                  </a:lnTo>
                  <a:lnTo>
                    <a:pt x="12485" y="13190"/>
                  </a:lnTo>
                  <a:lnTo>
                    <a:pt x="12538" y="13139"/>
                  </a:lnTo>
                  <a:lnTo>
                    <a:pt x="12587" y="13078"/>
                  </a:lnTo>
                  <a:lnTo>
                    <a:pt x="12636" y="13023"/>
                  </a:lnTo>
                  <a:lnTo>
                    <a:pt x="12681" y="12958"/>
                  </a:lnTo>
                  <a:lnTo>
                    <a:pt x="12717" y="12897"/>
                  </a:lnTo>
                  <a:lnTo>
                    <a:pt x="12750" y="12832"/>
                  </a:lnTo>
                  <a:lnTo>
                    <a:pt x="12787" y="12768"/>
                  </a:lnTo>
                  <a:lnTo>
                    <a:pt x="12811" y="12700"/>
                  </a:lnTo>
                  <a:lnTo>
                    <a:pt x="12832" y="12633"/>
                  </a:lnTo>
                  <a:lnTo>
                    <a:pt x="12848" y="12565"/>
                  </a:lnTo>
                  <a:lnTo>
                    <a:pt x="12860" y="12491"/>
                  </a:lnTo>
                  <a:lnTo>
                    <a:pt x="12869" y="12423"/>
                  </a:lnTo>
                  <a:lnTo>
                    <a:pt x="12869" y="12284"/>
                  </a:lnTo>
                  <a:lnTo>
                    <a:pt x="12864" y="12226"/>
                  </a:lnTo>
                  <a:lnTo>
                    <a:pt x="12856" y="12168"/>
                  </a:lnTo>
                  <a:lnTo>
                    <a:pt x="12844" y="12110"/>
                  </a:lnTo>
                  <a:lnTo>
                    <a:pt x="12828" y="12052"/>
                  </a:lnTo>
                  <a:lnTo>
                    <a:pt x="12811" y="11997"/>
                  </a:lnTo>
                  <a:lnTo>
                    <a:pt x="12791" y="11943"/>
                  </a:lnTo>
                  <a:lnTo>
                    <a:pt x="12762" y="11888"/>
                  </a:lnTo>
                  <a:lnTo>
                    <a:pt x="12734" y="11836"/>
                  </a:lnTo>
                  <a:lnTo>
                    <a:pt x="12705" y="11781"/>
                  </a:lnTo>
                  <a:lnTo>
                    <a:pt x="12672" y="11733"/>
                  </a:lnTo>
                  <a:lnTo>
                    <a:pt x="12640" y="11681"/>
                  </a:lnTo>
                  <a:lnTo>
                    <a:pt x="12595" y="11633"/>
                  </a:lnTo>
                  <a:lnTo>
                    <a:pt x="12558" y="11581"/>
                  </a:lnTo>
                  <a:lnTo>
                    <a:pt x="12513" y="11536"/>
                  </a:lnTo>
                  <a:lnTo>
                    <a:pt x="12472" y="11491"/>
                  </a:lnTo>
                  <a:lnTo>
                    <a:pt x="12701" y="11446"/>
                  </a:lnTo>
                  <a:lnTo>
                    <a:pt x="12934" y="11394"/>
                  </a:lnTo>
                  <a:lnTo>
                    <a:pt x="13163" y="11336"/>
                  </a:lnTo>
                  <a:lnTo>
                    <a:pt x="13391" y="11272"/>
                  </a:lnTo>
                  <a:lnTo>
                    <a:pt x="13612" y="11198"/>
                  </a:lnTo>
                  <a:lnTo>
                    <a:pt x="13832" y="11123"/>
                  </a:lnTo>
                  <a:lnTo>
                    <a:pt x="14045" y="11036"/>
                  </a:lnTo>
                  <a:lnTo>
                    <a:pt x="14257" y="10943"/>
                  </a:lnTo>
                  <a:lnTo>
                    <a:pt x="14461" y="10846"/>
                  </a:lnTo>
                  <a:lnTo>
                    <a:pt x="14661" y="10740"/>
                  </a:lnTo>
                  <a:lnTo>
                    <a:pt x="14861" y="10630"/>
                  </a:lnTo>
                  <a:lnTo>
                    <a:pt x="15049" y="10514"/>
                  </a:lnTo>
                  <a:lnTo>
                    <a:pt x="15237" y="10392"/>
                  </a:lnTo>
                  <a:lnTo>
                    <a:pt x="15413" y="10263"/>
                  </a:lnTo>
                  <a:lnTo>
                    <a:pt x="15584" y="10130"/>
                  </a:lnTo>
                  <a:lnTo>
                    <a:pt x="15756" y="9992"/>
                  </a:lnTo>
                  <a:lnTo>
                    <a:pt x="15801" y="9956"/>
                  </a:lnTo>
                  <a:lnTo>
                    <a:pt x="15850" y="9988"/>
                  </a:lnTo>
                  <a:lnTo>
                    <a:pt x="16168" y="10182"/>
                  </a:lnTo>
                  <a:lnTo>
                    <a:pt x="16475" y="10382"/>
                  </a:lnTo>
                  <a:lnTo>
                    <a:pt x="16777" y="10588"/>
                  </a:lnTo>
                  <a:lnTo>
                    <a:pt x="16932" y="10691"/>
                  </a:lnTo>
                  <a:lnTo>
                    <a:pt x="17075" y="10798"/>
                  </a:lnTo>
                  <a:lnTo>
                    <a:pt x="17218" y="10907"/>
                  </a:lnTo>
                  <a:lnTo>
                    <a:pt x="17361" y="11017"/>
                  </a:lnTo>
                  <a:lnTo>
                    <a:pt x="17504" y="11127"/>
                  </a:lnTo>
                  <a:lnTo>
                    <a:pt x="17643" y="11236"/>
                  </a:lnTo>
                  <a:lnTo>
                    <a:pt x="17777" y="11346"/>
                  </a:lnTo>
                  <a:lnTo>
                    <a:pt x="17912" y="11462"/>
                  </a:lnTo>
                  <a:lnTo>
                    <a:pt x="18047" y="11578"/>
                  </a:lnTo>
                  <a:lnTo>
                    <a:pt x="18178" y="11694"/>
                  </a:lnTo>
                  <a:lnTo>
                    <a:pt x="18304" y="11814"/>
                  </a:lnTo>
                  <a:lnTo>
                    <a:pt x="18431" y="11933"/>
                  </a:lnTo>
                  <a:lnTo>
                    <a:pt x="18553" y="12055"/>
                  </a:lnTo>
                  <a:lnTo>
                    <a:pt x="18676" y="12181"/>
                  </a:lnTo>
                  <a:lnTo>
                    <a:pt x="18794" y="12304"/>
                  </a:lnTo>
                  <a:lnTo>
                    <a:pt x="18913" y="12429"/>
                  </a:lnTo>
                  <a:lnTo>
                    <a:pt x="19031" y="12558"/>
                  </a:lnTo>
                  <a:lnTo>
                    <a:pt x="19252" y="12816"/>
                  </a:lnTo>
                  <a:lnTo>
                    <a:pt x="19362" y="12949"/>
                  </a:lnTo>
                  <a:lnTo>
                    <a:pt x="19468" y="13084"/>
                  </a:lnTo>
                  <a:lnTo>
                    <a:pt x="19570" y="13216"/>
                  </a:lnTo>
                  <a:lnTo>
                    <a:pt x="19672" y="13358"/>
                  </a:lnTo>
                  <a:lnTo>
                    <a:pt x="19770" y="13497"/>
                  </a:lnTo>
                  <a:lnTo>
                    <a:pt x="19868" y="13635"/>
                  </a:lnTo>
                  <a:lnTo>
                    <a:pt x="19962" y="13777"/>
                  </a:lnTo>
                  <a:lnTo>
                    <a:pt x="20056" y="13919"/>
                  </a:lnTo>
                  <a:lnTo>
                    <a:pt x="20142" y="14067"/>
                  </a:lnTo>
                  <a:lnTo>
                    <a:pt x="20232" y="14216"/>
                  </a:lnTo>
                  <a:lnTo>
                    <a:pt x="20314" y="14364"/>
                  </a:lnTo>
                  <a:lnTo>
                    <a:pt x="20399" y="14512"/>
                  </a:lnTo>
                  <a:lnTo>
                    <a:pt x="20477" y="14670"/>
                  </a:lnTo>
                  <a:lnTo>
                    <a:pt x="20555" y="14822"/>
                  </a:lnTo>
                  <a:lnTo>
                    <a:pt x="20628" y="14977"/>
                  </a:lnTo>
                  <a:lnTo>
                    <a:pt x="20702" y="15138"/>
                  </a:lnTo>
                  <a:lnTo>
                    <a:pt x="20767" y="15296"/>
                  </a:lnTo>
                  <a:lnTo>
                    <a:pt x="20836" y="15457"/>
                  </a:lnTo>
                  <a:lnTo>
                    <a:pt x="20898" y="15622"/>
                  </a:lnTo>
                  <a:lnTo>
                    <a:pt x="20963" y="15786"/>
                  </a:lnTo>
                  <a:lnTo>
                    <a:pt x="21020" y="15957"/>
                  </a:lnTo>
                  <a:lnTo>
                    <a:pt x="21073" y="16125"/>
                  </a:lnTo>
                  <a:lnTo>
                    <a:pt x="21130" y="16299"/>
                  </a:lnTo>
                  <a:lnTo>
                    <a:pt x="21179" y="16470"/>
                  </a:lnTo>
                  <a:lnTo>
                    <a:pt x="21228" y="16644"/>
                  </a:lnTo>
                  <a:lnTo>
                    <a:pt x="21273" y="16821"/>
                  </a:lnTo>
                  <a:lnTo>
                    <a:pt x="21318" y="17002"/>
                  </a:lnTo>
                  <a:lnTo>
                    <a:pt x="21355" y="17182"/>
                  </a:lnTo>
                  <a:lnTo>
                    <a:pt x="21396" y="17366"/>
                  </a:lnTo>
                  <a:lnTo>
                    <a:pt x="21428" y="17550"/>
                  </a:lnTo>
                  <a:lnTo>
                    <a:pt x="21457" y="17740"/>
                  </a:lnTo>
                  <a:lnTo>
                    <a:pt x="21486" y="17927"/>
                  </a:lnTo>
                  <a:lnTo>
                    <a:pt x="21510" y="18121"/>
                  </a:lnTo>
                  <a:lnTo>
                    <a:pt x="21531" y="18314"/>
                  </a:lnTo>
                  <a:lnTo>
                    <a:pt x="21555" y="18508"/>
                  </a:lnTo>
                  <a:lnTo>
                    <a:pt x="21571" y="18708"/>
                  </a:lnTo>
                  <a:lnTo>
                    <a:pt x="21584" y="18908"/>
                  </a:lnTo>
                  <a:lnTo>
                    <a:pt x="21596" y="19107"/>
                  </a:lnTo>
                  <a:lnTo>
                    <a:pt x="21600" y="19314"/>
                  </a:lnTo>
                  <a:lnTo>
                    <a:pt x="21600" y="19346"/>
                  </a:lnTo>
                  <a:lnTo>
                    <a:pt x="21567" y="19362"/>
                  </a:lnTo>
                  <a:lnTo>
                    <a:pt x="21269" y="19498"/>
                  </a:lnTo>
                  <a:lnTo>
                    <a:pt x="20967" y="19630"/>
                  </a:lnTo>
                  <a:lnTo>
                    <a:pt x="20665" y="19756"/>
                  </a:lnTo>
                  <a:lnTo>
                    <a:pt x="20358" y="19878"/>
                  </a:lnTo>
                  <a:lnTo>
                    <a:pt x="20048" y="19997"/>
                  </a:lnTo>
                  <a:lnTo>
                    <a:pt x="19738" y="20113"/>
                  </a:lnTo>
                  <a:lnTo>
                    <a:pt x="19423" y="20223"/>
                  </a:lnTo>
                  <a:lnTo>
                    <a:pt x="19109" y="20330"/>
                  </a:lnTo>
                  <a:lnTo>
                    <a:pt x="18794" y="20433"/>
                  </a:lnTo>
                  <a:lnTo>
                    <a:pt x="18476" y="20533"/>
                  </a:lnTo>
                  <a:lnTo>
                    <a:pt x="18157" y="20623"/>
                  </a:lnTo>
                  <a:lnTo>
                    <a:pt x="17835" y="20713"/>
                  </a:lnTo>
                  <a:lnTo>
                    <a:pt x="17508" y="20800"/>
                  </a:lnTo>
                  <a:lnTo>
                    <a:pt x="17181" y="20878"/>
                  </a:lnTo>
                  <a:lnTo>
                    <a:pt x="16854" y="20958"/>
                  </a:lnTo>
                  <a:lnTo>
                    <a:pt x="16528" y="21029"/>
                  </a:lnTo>
                  <a:lnTo>
                    <a:pt x="16197" y="21097"/>
                  </a:lnTo>
                  <a:lnTo>
                    <a:pt x="15862" y="21161"/>
                  </a:lnTo>
                  <a:lnTo>
                    <a:pt x="15531" y="21223"/>
                  </a:lnTo>
                  <a:lnTo>
                    <a:pt x="15200" y="21278"/>
                  </a:lnTo>
                  <a:lnTo>
                    <a:pt x="14866" y="21329"/>
                  </a:lnTo>
                  <a:lnTo>
                    <a:pt x="14527" y="21378"/>
                  </a:lnTo>
                  <a:lnTo>
                    <a:pt x="14188" y="21419"/>
                  </a:lnTo>
                  <a:lnTo>
                    <a:pt x="13853" y="21455"/>
                  </a:lnTo>
                  <a:lnTo>
                    <a:pt x="13514" y="21490"/>
                  </a:lnTo>
                  <a:lnTo>
                    <a:pt x="13171" y="21519"/>
                  </a:lnTo>
                  <a:lnTo>
                    <a:pt x="12832" y="21542"/>
                  </a:lnTo>
                  <a:lnTo>
                    <a:pt x="12489" y="21561"/>
                  </a:lnTo>
                  <a:lnTo>
                    <a:pt x="11803" y="21594"/>
                  </a:lnTo>
                  <a:lnTo>
                    <a:pt x="11460" y="21600"/>
                  </a:lnTo>
                  <a:lnTo>
                    <a:pt x="10749" y="21600"/>
                  </a:lnTo>
                  <a:lnTo>
                    <a:pt x="10381" y="21590"/>
                  </a:lnTo>
                  <a:lnTo>
                    <a:pt x="10014" y="21574"/>
                  </a:lnTo>
                  <a:lnTo>
                    <a:pt x="9650" y="21558"/>
                  </a:lnTo>
                  <a:lnTo>
                    <a:pt x="9287" y="21536"/>
                  </a:lnTo>
                  <a:lnTo>
                    <a:pt x="8923" y="21510"/>
                  </a:lnTo>
                  <a:lnTo>
                    <a:pt x="8560" y="21477"/>
                  </a:lnTo>
                  <a:lnTo>
                    <a:pt x="8201" y="21436"/>
                  </a:lnTo>
                  <a:lnTo>
                    <a:pt x="7837" y="21394"/>
                  </a:lnTo>
                  <a:lnTo>
                    <a:pt x="7478" y="21345"/>
                  </a:lnTo>
                  <a:lnTo>
                    <a:pt x="7122" y="21290"/>
                  </a:lnTo>
                  <a:lnTo>
                    <a:pt x="6763" y="21232"/>
                  </a:lnTo>
                  <a:lnTo>
                    <a:pt x="6408" y="21171"/>
                  </a:lnTo>
                  <a:lnTo>
                    <a:pt x="6052" y="21100"/>
                  </a:lnTo>
                  <a:lnTo>
                    <a:pt x="5701" y="21029"/>
                  </a:lnTo>
                  <a:lnTo>
                    <a:pt x="5354" y="20952"/>
                  </a:lnTo>
                  <a:lnTo>
                    <a:pt x="5003" y="20868"/>
                  </a:lnTo>
                  <a:lnTo>
                    <a:pt x="4656" y="20784"/>
                  </a:lnTo>
                  <a:lnTo>
                    <a:pt x="4313" y="20691"/>
                  </a:lnTo>
                  <a:lnTo>
                    <a:pt x="3970" y="20594"/>
                  </a:lnTo>
                  <a:lnTo>
                    <a:pt x="3631" y="20491"/>
                  </a:lnTo>
                  <a:lnTo>
                    <a:pt x="3292" y="20384"/>
                  </a:lnTo>
                  <a:lnTo>
                    <a:pt x="2957" y="20271"/>
                  </a:lnTo>
                  <a:lnTo>
                    <a:pt x="2618" y="20155"/>
                  </a:lnTo>
                  <a:lnTo>
                    <a:pt x="2287" y="20033"/>
                  </a:lnTo>
                  <a:lnTo>
                    <a:pt x="1960" y="19907"/>
                  </a:lnTo>
                  <a:lnTo>
                    <a:pt x="1634" y="19778"/>
                  </a:lnTo>
                  <a:lnTo>
                    <a:pt x="1307" y="19643"/>
                  </a:lnTo>
                  <a:lnTo>
                    <a:pt x="984" y="19504"/>
                  </a:lnTo>
                  <a:lnTo>
                    <a:pt x="666" y="19362"/>
                  </a:lnTo>
                  <a:lnTo>
                    <a:pt x="351" y="19211"/>
                  </a:lnTo>
                  <a:lnTo>
                    <a:pt x="37" y="19056"/>
                  </a:lnTo>
                  <a:lnTo>
                    <a:pt x="0" y="19188"/>
                  </a:lnTo>
                  <a:lnTo>
                    <a:pt x="0" y="19007"/>
                  </a:lnTo>
                  <a:lnTo>
                    <a:pt x="12" y="18801"/>
                  </a:lnTo>
                  <a:lnTo>
                    <a:pt x="29" y="18595"/>
                  </a:lnTo>
                  <a:lnTo>
                    <a:pt x="45" y="18388"/>
                  </a:lnTo>
                  <a:lnTo>
                    <a:pt x="69" y="18192"/>
                  </a:lnTo>
                  <a:lnTo>
                    <a:pt x="90" y="17992"/>
                  </a:lnTo>
                  <a:lnTo>
                    <a:pt x="118" y="17792"/>
                  </a:lnTo>
                  <a:lnTo>
                    <a:pt x="151" y="17602"/>
                  </a:lnTo>
                  <a:lnTo>
                    <a:pt x="184" y="17408"/>
                  </a:lnTo>
                  <a:lnTo>
                    <a:pt x="221" y="17218"/>
                  </a:lnTo>
                  <a:lnTo>
                    <a:pt x="257" y="17031"/>
                  </a:lnTo>
                  <a:lnTo>
                    <a:pt x="302" y="16844"/>
                  </a:lnTo>
                  <a:lnTo>
                    <a:pt x="347" y="16663"/>
                  </a:lnTo>
                  <a:lnTo>
                    <a:pt x="392" y="16479"/>
                  </a:lnTo>
                  <a:lnTo>
                    <a:pt x="449" y="16302"/>
                  </a:lnTo>
                  <a:lnTo>
                    <a:pt x="498" y="16125"/>
                  </a:lnTo>
                  <a:lnTo>
                    <a:pt x="555" y="15951"/>
                  </a:lnTo>
                  <a:lnTo>
                    <a:pt x="617" y="15776"/>
                  </a:lnTo>
                  <a:lnTo>
                    <a:pt x="678" y="15609"/>
                  </a:lnTo>
                  <a:lnTo>
                    <a:pt x="743" y="15438"/>
                  </a:lnTo>
                  <a:lnTo>
                    <a:pt x="809" y="15273"/>
                  </a:lnTo>
                  <a:lnTo>
                    <a:pt x="882" y="15106"/>
                  </a:lnTo>
                  <a:lnTo>
                    <a:pt x="952" y="14945"/>
                  </a:lnTo>
                  <a:lnTo>
                    <a:pt x="1029" y="14787"/>
                  </a:lnTo>
                  <a:lnTo>
                    <a:pt x="1107" y="14625"/>
                  </a:lnTo>
                  <a:lnTo>
                    <a:pt x="1188" y="14471"/>
                  </a:lnTo>
                  <a:lnTo>
                    <a:pt x="1270" y="14319"/>
                  </a:lnTo>
                  <a:lnTo>
                    <a:pt x="1356" y="14164"/>
                  </a:lnTo>
                  <a:lnTo>
                    <a:pt x="1442" y="14013"/>
                  </a:lnTo>
                  <a:lnTo>
                    <a:pt x="1536" y="13864"/>
                  </a:lnTo>
                  <a:lnTo>
                    <a:pt x="1629" y="13719"/>
                  </a:lnTo>
                  <a:lnTo>
                    <a:pt x="1723" y="13574"/>
                  </a:lnTo>
                  <a:lnTo>
                    <a:pt x="1821" y="13432"/>
                  </a:lnTo>
                  <a:lnTo>
                    <a:pt x="1924" y="13290"/>
                  </a:lnTo>
                  <a:lnTo>
                    <a:pt x="2026" y="13152"/>
                  </a:lnTo>
                  <a:lnTo>
                    <a:pt x="2132" y="13016"/>
                  </a:lnTo>
                  <a:lnTo>
                    <a:pt x="2238" y="12878"/>
                  </a:lnTo>
                  <a:lnTo>
                    <a:pt x="2348" y="12742"/>
                  </a:lnTo>
                  <a:lnTo>
                    <a:pt x="2459" y="12613"/>
                  </a:lnTo>
                  <a:lnTo>
                    <a:pt x="2577" y="12481"/>
                  </a:lnTo>
                  <a:lnTo>
                    <a:pt x="2695" y="12355"/>
                  </a:lnTo>
                  <a:lnTo>
                    <a:pt x="2814" y="12226"/>
                  </a:lnTo>
                  <a:lnTo>
                    <a:pt x="2932" y="12104"/>
                  </a:lnTo>
                  <a:lnTo>
                    <a:pt x="3059" y="11978"/>
                  </a:lnTo>
                  <a:lnTo>
                    <a:pt x="3185" y="11859"/>
                  </a:lnTo>
                  <a:lnTo>
                    <a:pt x="3312" y="11739"/>
                  </a:lnTo>
                  <a:lnTo>
                    <a:pt x="3443" y="11620"/>
                  </a:lnTo>
                  <a:lnTo>
                    <a:pt x="3578" y="11504"/>
                  </a:lnTo>
                  <a:lnTo>
                    <a:pt x="3712" y="11388"/>
                  </a:lnTo>
                  <a:lnTo>
                    <a:pt x="3843" y="11275"/>
                  </a:lnTo>
                  <a:lnTo>
                    <a:pt x="3986" y="11162"/>
                  </a:lnTo>
                  <a:lnTo>
                    <a:pt x="4125" y="11053"/>
                  </a:lnTo>
                  <a:lnTo>
                    <a:pt x="4268" y="10943"/>
                  </a:lnTo>
                  <a:lnTo>
                    <a:pt x="4415" y="10836"/>
                  </a:lnTo>
                  <a:lnTo>
                    <a:pt x="4562" y="10730"/>
                  </a:lnTo>
                  <a:lnTo>
                    <a:pt x="4709" y="10627"/>
                  </a:lnTo>
                  <a:lnTo>
                    <a:pt x="4860" y="10524"/>
                  </a:lnTo>
                  <a:lnTo>
                    <a:pt x="5015" y="10424"/>
                  </a:lnTo>
                  <a:lnTo>
                    <a:pt x="5166" y="10324"/>
                  </a:lnTo>
                  <a:lnTo>
                    <a:pt x="5325" y="10227"/>
                  </a:lnTo>
                  <a:lnTo>
                    <a:pt x="5489" y="10130"/>
                  </a:lnTo>
                  <a:lnTo>
                    <a:pt x="5807" y="9937"/>
                  </a:lnTo>
                  <a:lnTo>
                    <a:pt x="6138" y="9756"/>
                  </a:lnTo>
                  <a:lnTo>
                    <a:pt x="6191" y="9727"/>
                  </a:lnTo>
                  <a:close/>
                  <a:moveTo>
                    <a:pt x="10796" y="0"/>
                  </a:moveTo>
                  <a:lnTo>
                    <a:pt x="11131" y="0"/>
                  </a:lnTo>
                  <a:lnTo>
                    <a:pt x="11294" y="6"/>
                  </a:lnTo>
                  <a:lnTo>
                    <a:pt x="11457" y="13"/>
                  </a:lnTo>
                  <a:lnTo>
                    <a:pt x="11617" y="26"/>
                  </a:lnTo>
                  <a:lnTo>
                    <a:pt x="11780" y="39"/>
                  </a:lnTo>
                  <a:lnTo>
                    <a:pt x="11939" y="58"/>
                  </a:lnTo>
                  <a:lnTo>
                    <a:pt x="12094" y="81"/>
                  </a:lnTo>
                  <a:lnTo>
                    <a:pt x="12254" y="103"/>
                  </a:lnTo>
                  <a:lnTo>
                    <a:pt x="12409" y="129"/>
                  </a:lnTo>
                  <a:lnTo>
                    <a:pt x="12560" y="158"/>
                  </a:lnTo>
                  <a:lnTo>
                    <a:pt x="12715" y="194"/>
                  </a:lnTo>
                  <a:lnTo>
                    <a:pt x="12866" y="226"/>
                  </a:lnTo>
                  <a:lnTo>
                    <a:pt x="13013" y="265"/>
                  </a:lnTo>
                  <a:lnTo>
                    <a:pt x="13164" y="307"/>
                  </a:lnTo>
                  <a:lnTo>
                    <a:pt x="13307" y="352"/>
                  </a:lnTo>
                  <a:lnTo>
                    <a:pt x="13454" y="400"/>
                  </a:lnTo>
                  <a:lnTo>
                    <a:pt x="13597" y="449"/>
                  </a:lnTo>
                  <a:lnTo>
                    <a:pt x="13740" y="497"/>
                  </a:lnTo>
                  <a:lnTo>
                    <a:pt x="13879" y="555"/>
                  </a:lnTo>
                  <a:lnTo>
                    <a:pt x="14013" y="610"/>
                  </a:lnTo>
                  <a:lnTo>
                    <a:pt x="14152" y="671"/>
                  </a:lnTo>
                  <a:lnTo>
                    <a:pt x="14283" y="733"/>
                  </a:lnTo>
                  <a:lnTo>
                    <a:pt x="14414" y="801"/>
                  </a:lnTo>
                  <a:lnTo>
                    <a:pt x="14544" y="868"/>
                  </a:lnTo>
                  <a:lnTo>
                    <a:pt x="14667" y="936"/>
                  </a:lnTo>
                  <a:lnTo>
                    <a:pt x="14793" y="1007"/>
                  </a:lnTo>
                  <a:lnTo>
                    <a:pt x="14916" y="1081"/>
                  </a:lnTo>
                  <a:lnTo>
                    <a:pt x="15038" y="1159"/>
                  </a:lnTo>
                  <a:lnTo>
                    <a:pt x="15157" y="1236"/>
                  </a:lnTo>
                  <a:lnTo>
                    <a:pt x="15267" y="1317"/>
                  </a:lnTo>
                  <a:lnTo>
                    <a:pt x="15381" y="1401"/>
                  </a:lnTo>
                  <a:lnTo>
                    <a:pt x="15492" y="1485"/>
                  </a:lnTo>
                  <a:lnTo>
                    <a:pt x="15602" y="1575"/>
                  </a:lnTo>
                  <a:lnTo>
                    <a:pt x="15704" y="1659"/>
                  </a:lnTo>
                  <a:lnTo>
                    <a:pt x="15806" y="1753"/>
                  </a:lnTo>
                  <a:lnTo>
                    <a:pt x="15908" y="1847"/>
                  </a:lnTo>
                  <a:lnTo>
                    <a:pt x="16002" y="1940"/>
                  </a:lnTo>
                  <a:lnTo>
                    <a:pt x="16096" y="2034"/>
                  </a:lnTo>
                  <a:lnTo>
                    <a:pt x="16190" y="2134"/>
                  </a:lnTo>
                  <a:lnTo>
                    <a:pt x="16276" y="2234"/>
                  </a:lnTo>
                  <a:lnTo>
                    <a:pt x="16361" y="2337"/>
                  </a:lnTo>
                  <a:lnTo>
                    <a:pt x="16439" y="2441"/>
                  </a:lnTo>
                  <a:lnTo>
                    <a:pt x="16521" y="2547"/>
                  </a:lnTo>
                  <a:lnTo>
                    <a:pt x="16594" y="2654"/>
                  </a:lnTo>
                  <a:lnTo>
                    <a:pt x="16672" y="2763"/>
                  </a:lnTo>
                  <a:lnTo>
                    <a:pt x="16737" y="2873"/>
                  </a:lnTo>
                  <a:lnTo>
                    <a:pt x="16806" y="2980"/>
                  </a:lnTo>
                  <a:lnTo>
                    <a:pt x="16868" y="3093"/>
                  </a:lnTo>
                  <a:lnTo>
                    <a:pt x="16929" y="3209"/>
                  </a:lnTo>
                  <a:lnTo>
                    <a:pt x="16982" y="3325"/>
                  </a:lnTo>
                  <a:lnTo>
                    <a:pt x="17031" y="3441"/>
                  </a:lnTo>
                  <a:lnTo>
                    <a:pt x="17084" y="3561"/>
                  </a:lnTo>
                  <a:lnTo>
                    <a:pt x="17129" y="3680"/>
                  </a:lnTo>
                  <a:lnTo>
                    <a:pt x="17170" y="3800"/>
                  </a:lnTo>
                  <a:lnTo>
                    <a:pt x="17207" y="3922"/>
                  </a:lnTo>
                  <a:lnTo>
                    <a:pt x="17243" y="4045"/>
                  </a:lnTo>
                  <a:lnTo>
                    <a:pt x="17272" y="4171"/>
                  </a:lnTo>
                  <a:lnTo>
                    <a:pt x="17296" y="4297"/>
                  </a:lnTo>
                  <a:lnTo>
                    <a:pt x="17317" y="4423"/>
                  </a:lnTo>
                  <a:lnTo>
                    <a:pt x="17337" y="4549"/>
                  </a:lnTo>
                  <a:lnTo>
                    <a:pt x="17349" y="4675"/>
                  </a:lnTo>
                  <a:lnTo>
                    <a:pt x="17362" y="4804"/>
                  </a:lnTo>
                  <a:lnTo>
                    <a:pt x="17370" y="4933"/>
                  </a:lnTo>
                  <a:lnTo>
                    <a:pt x="17374" y="5065"/>
                  </a:lnTo>
                  <a:lnTo>
                    <a:pt x="17370" y="5217"/>
                  </a:lnTo>
                  <a:lnTo>
                    <a:pt x="17358" y="5375"/>
                  </a:lnTo>
                  <a:lnTo>
                    <a:pt x="17341" y="5527"/>
                  </a:lnTo>
                  <a:lnTo>
                    <a:pt x="17325" y="5675"/>
                  </a:lnTo>
                  <a:lnTo>
                    <a:pt x="17300" y="5827"/>
                  </a:lnTo>
                  <a:lnTo>
                    <a:pt x="17268" y="5976"/>
                  </a:lnTo>
                  <a:lnTo>
                    <a:pt x="17231" y="6124"/>
                  </a:lnTo>
                  <a:lnTo>
                    <a:pt x="17186" y="6266"/>
                  </a:lnTo>
                  <a:lnTo>
                    <a:pt x="17141" y="6415"/>
                  </a:lnTo>
                  <a:lnTo>
                    <a:pt x="17088" y="6557"/>
                  </a:lnTo>
                  <a:lnTo>
                    <a:pt x="17031" y="6696"/>
                  </a:lnTo>
                  <a:lnTo>
                    <a:pt x="16970" y="6834"/>
                  </a:lnTo>
                  <a:lnTo>
                    <a:pt x="16900" y="6970"/>
                  </a:lnTo>
                  <a:lnTo>
                    <a:pt x="16827" y="7106"/>
                  </a:lnTo>
                  <a:lnTo>
                    <a:pt x="16749" y="7241"/>
                  </a:lnTo>
                  <a:lnTo>
                    <a:pt x="16672" y="7370"/>
                  </a:lnTo>
                  <a:lnTo>
                    <a:pt x="16582" y="7499"/>
                  </a:lnTo>
                  <a:lnTo>
                    <a:pt x="16492" y="7625"/>
                  </a:lnTo>
                  <a:lnTo>
                    <a:pt x="16398" y="7748"/>
                  </a:lnTo>
                  <a:lnTo>
                    <a:pt x="16296" y="7871"/>
                  </a:lnTo>
                  <a:lnTo>
                    <a:pt x="16194" y="7990"/>
                  </a:lnTo>
                  <a:lnTo>
                    <a:pt x="16084" y="8106"/>
                  </a:lnTo>
                  <a:lnTo>
                    <a:pt x="15973" y="8223"/>
                  </a:lnTo>
                  <a:lnTo>
                    <a:pt x="15855" y="8332"/>
                  </a:lnTo>
                  <a:lnTo>
                    <a:pt x="15741" y="8442"/>
                  </a:lnTo>
                  <a:lnTo>
                    <a:pt x="15614" y="8549"/>
                  </a:lnTo>
                  <a:lnTo>
                    <a:pt x="15487" y="8652"/>
                  </a:lnTo>
                  <a:lnTo>
                    <a:pt x="15353" y="8749"/>
                  </a:lnTo>
                  <a:lnTo>
                    <a:pt x="15218" y="8849"/>
                  </a:lnTo>
                  <a:lnTo>
                    <a:pt x="15079" y="8943"/>
                  </a:lnTo>
                  <a:lnTo>
                    <a:pt x="14940" y="9036"/>
                  </a:lnTo>
                  <a:lnTo>
                    <a:pt x="14793" y="9123"/>
                  </a:lnTo>
                  <a:lnTo>
                    <a:pt x="14593" y="9240"/>
                  </a:lnTo>
                  <a:lnTo>
                    <a:pt x="14381" y="9349"/>
                  </a:lnTo>
                  <a:lnTo>
                    <a:pt x="14165" y="9449"/>
                  </a:lnTo>
                  <a:lnTo>
                    <a:pt x="13948" y="9546"/>
                  </a:lnTo>
                  <a:lnTo>
                    <a:pt x="13719" y="9637"/>
                  </a:lnTo>
                  <a:lnTo>
                    <a:pt x="13487" y="9721"/>
                  </a:lnTo>
                  <a:lnTo>
                    <a:pt x="13376" y="9759"/>
                  </a:lnTo>
                  <a:lnTo>
                    <a:pt x="13254" y="9795"/>
                  </a:lnTo>
                  <a:lnTo>
                    <a:pt x="13136" y="9834"/>
                  </a:lnTo>
                  <a:lnTo>
                    <a:pt x="13013" y="9866"/>
                  </a:lnTo>
                  <a:lnTo>
                    <a:pt x="12891" y="9895"/>
                  </a:lnTo>
                  <a:lnTo>
                    <a:pt x="12772" y="9924"/>
                  </a:lnTo>
                  <a:lnTo>
                    <a:pt x="12650" y="9956"/>
                  </a:lnTo>
                  <a:lnTo>
                    <a:pt x="12523" y="9979"/>
                  </a:lnTo>
                  <a:lnTo>
                    <a:pt x="12397" y="10005"/>
                  </a:lnTo>
                  <a:lnTo>
                    <a:pt x="12270" y="10024"/>
                  </a:lnTo>
                  <a:lnTo>
                    <a:pt x="12143" y="10043"/>
                  </a:lnTo>
                  <a:lnTo>
                    <a:pt x="12017" y="10066"/>
                  </a:lnTo>
                  <a:lnTo>
                    <a:pt x="11890" y="10079"/>
                  </a:lnTo>
                  <a:lnTo>
                    <a:pt x="11760" y="10095"/>
                  </a:lnTo>
                  <a:lnTo>
                    <a:pt x="11629" y="10105"/>
                  </a:lnTo>
                  <a:lnTo>
                    <a:pt x="11494" y="10114"/>
                  </a:lnTo>
                  <a:lnTo>
                    <a:pt x="11363" y="10121"/>
                  </a:lnTo>
                  <a:lnTo>
                    <a:pt x="11229" y="10127"/>
                  </a:lnTo>
                  <a:lnTo>
                    <a:pt x="11094" y="10131"/>
                  </a:lnTo>
                  <a:lnTo>
                    <a:pt x="10808" y="10131"/>
                  </a:lnTo>
                  <a:lnTo>
                    <a:pt x="10653" y="10124"/>
                  </a:lnTo>
                  <a:lnTo>
                    <a:pt x="10498" y="10118"/>
                  </a:lnTo>
                  <a:lnTo>
                    <a:pt x="10347" y="10108"/>
                  </a:lnTo>
                  <a:lnTo>
                    <a:pt x="10196" y="10095"/>
                  </a:lnTo>
                  <a:lnTo>
                    <a:pt x="10049" y="10082"/>
                  </a:lnTo>
                  <a:lnTo>
                    <a:pt x="9898" y="10063"/>
                  </a:lnTo>
                  <a:lnTo>
                    <a:pt x="9751" y="10040"/>
                  </a:lnTo>
                  <a:lnTo>
                    <a:pt x="9604" y="10018"/>
                  </a:lnTo>
                  <a:lnTo>
                    <a:pt x="9457" y="9992"/>
                  </a:lnTo>
                  <a:lnTo>
                    <a:pt x="9314" y="9963"/>
                  </a:lnTo>
                  <a:lnTo>
                    <a:pt x="9171" y="9930"/>
                  </a:lnTo>
                  <a:lnTo>
                    <a:pt x="9032" y="9895"/>
                  </a:lnTo>
                  <a:lnTo>
                    <a:pt x="8889" y="9859"/>
                  </a:lnTo>
                  <a:lnTo>
                    <a:pt x="8754" y="9824"/>
                  </a:lnTo>
                  <a:lnTo>
                    <a:pt x="8620" y="9779"/>
                  </a:lnTo>
                  <a:lnTo>
                    <a:pt x="8481" y="9737"/>
                  </a:lnTo>
                  <a:lnTo>
                    <a:pt x="8346" y="9688"/>
                  </a:lnTo>
                  <a:lnTo>
                    <a:pt x="8215" y="9640"/>
                  </a:lnTo>
                  <a:lnTo>
                    <a:pt x="8085" y="9591"/>
                  </a:lnTo>
                  <a:lnTo>
                    <a:pt x="7954" y="9537"/>
                  </a:lnTo>
                  <a:lnTo>
                    <a:pt x="7827" y="9485"/>
                  </a:lnTo>
                  <a:lnTo>
                    <a:pt x="7705" y="9424"/>
                  </a:lnTo>
                  <a:lnTo>
                    <a:pt x="7578" y="9365"/>
                  </a:lnTo>
                  <a:lnTo>
                    <a:pt x="7456" y="9304"/>
                  </a:lnTo>
                  <a:lnTo>
                    <a:pt x="7337" y="9240"/>
                  </a:lnTo>
                  <a:lnTo>
                    <a:pt x="7215" y="9175"/>
                  </a:lnTo>
                  <a:lnTo>
                    <a:pt x="7101" y="9104"/>
                  </a:lnTo>
                  <a:lnTo>
                    <a:pt x="6990" y="9036"/>
                  </a:lnTo>
                  <a:lnTo>
                    <a:pt x="6876" y="8962"/>
                  </a:lnTo>
                  <a:lnTo>
                    <a:pt x="6766" y="8891"/>
                  </a:lnTo>
                  <a:lnTo>
                    <a:pt x="6656" y="8813"/>
                  </a:lnTo>
                  <a:lnTo>
                    <a:pt x="6537" y="8726"/>
                  </a:lnTo>
                  <a:lnTo>
                    <a:pt x="6309" y="8545"/>
                  </a:lnTo>
                  <a:lnTo>
                    <a:pt x="6194" y="8449"/>
                  </a:lnTo>
                  <a:lnTo>
                    <a:pt x="6092" y="8352"/>
                  </a:lnTo>
                  <a:lnTo>
                    <a:pt x="5986" y="8252"/>
                  </a:lnTo>
                  <a:lnTo>
                    <a:pt x="5884" y="8148"/>
                  </a:lnTo>
                  <a:lnTo>
                    <a:pt x="5786" y="8045"/>
                  </a:lnTo>
                  <a:lnTo>
                    <a:pt x="5692" y="7942"/>
                  </a:lnTo>
                  <a:lnTo>
                    <a:pt x="5598" y="7832"/>
                  </a:lnTo>
                  <a:lnTo>
                    <a:pt x="5512" y="7722"/>
                  </a:lnTo>
                  <a:lnTo>
                    <a:pt x="5427" y="7612"/>
                  </a:lnTo>
                  <a:lnTo>
                    <a:pt x="5345" y="7499"/>
                  </a:lnTo>
                  <a:lnTo>
                    <a:pt x="5267" y="7383"/>
                  </a:lnTo>
                  <a:lnTo>
                    <a:pt x="5194" y="7267"/>
                  </a:lnTo>
                  <a:lnTo>
                    <a:pt x="5124" y="7148"/>
                  </a:lnTo>
                  <a:lnTo>
                    <a:pt x="5059" y="7028"/>
                  </a:lnTo>
                  <a:lnTo>
                    <a:pt x="4994" y="6905"/>
                  </a:lnTo>
                  <a:lnTo>
                    <a:pt x="4937" y="6783"/>
                  </a:lnTo>
                  <a:lnTo>
                    <a:pt x="4883" y="6660"/>
                  </a:lnTo>
                  <a:lnTo>
                    <a:pt x="4830" y="6534"/>
                  </a:lnTo>
                  <a:lnTo>
                    <a:pt x="4785" y="6405"/>
                  </a:lnTo>
                  <a:lnTo>
                    <a:pt x="4745" y="6276"/>
                  </a:lnTo>
                  <a:lnTo>
                    <a:pt x="4700" y="6144"/>
                  </a:lnTo>
                  <a:lnTo>
                    <a:pt x="4667" y="6014"/>
                  </a:lnTo>
                  <a:lnTo>
                    <a:pt x="4639" y="5882"/>
                  </a:lnTo>
                  <a:lnTo>
                    <a:pt x="4614" y="5750"/>
                  </a:lnTo>
                  <a:lnTo>
                    <a:pt x="4594" y="5614"/>
                  </a:lnTo>
                  <a:lnTo>
                    <a:pt x="4573" y="5479"/>
                  </a:lnTo>
                  <a:lnTo>
                    <a:pt x="4561" y="5340"/>
                  </a:lnTo>
                  <a:lnTo>
                    <a:pt x="4557" y="5201"/>
                  </a:lnTo>
                  <a:lnTo>
                    <a:pt x="4553" y="5065"/>
                  </a:lnTo>
                  <a:lnTo>
                    <a:pt x="4557" y="4933"/>
                  </a:lnTo>
                  <a:lnTo>
                    <a:pt x="4561" y="4804"/>
                  </a:lnTo>
                  <a:lnTo>
                    <a:pt x="4573" y="4675"/>
                  </a:lnTo>
                  <a:lnTo>
                    <a:pt x="4590" y="4549"/>
                  </a:lnTo>
                  <a:lnTo>
                    <a:pt x="4606" y="4420"/>
                  </a:lnTo>
                  <a:lnTo>
                    <a:pt x="4630" y="4294"/>
                  </a:lnTo>
                  <a:lnTo>
                    <a:pt x="4655" y="4171"/>
                  </a:lnTo>
                  <a:lnTo>
                    <a:pt x="4683" y="4042"/>
                  </a:lnTo>
                  <a:lnTo>
                    <a:pt x="4716" y="3919"/>
                  </a:lnTo>
                  <a:lnTo>
                    <a:pt x="4757" y="3800"/>
                  </a:lnTo>
                  <a:lnTo>
                    <a:pt x="4798" y="3677"/>
                  </a:lnTo>
                  <a:lnTo>
                    <a:pt x="4843" y="3558"/>
                  </a:lnTo>
                  <a:lnTo>
                    <a:pt x="4896" y="3441"/>
                  </a:lnTo>
                  <a:lnTo>
                    <a:pt x="4945" y="3322"/>
                  </a:lnTo>
                  <a:lnTo>
                    <a:pt x="4998" y="3209"/>
                  </a:lnTo>
                  <a:lnTo>
                    <a:pt x="5059" y="3093"/>
                  </a:lnTo>
                  <a:lnTo>
                    <a:pt x="5120" y="2980"/>
                  </a:lnTo>
                  <a:lnTo>
                    <a:pt x="5190" y="2873"/>
                  </a:lnTo>
                  <a:lnTo>
                    <a:pt x="5255" y="2760"/>
                  </a:lnTo>
                  <a:lnTo>
                    <a:pt x="5333" y="2654"/>
                  </a:lnTo>
                  <a:lnTo>
                    <a:pt x="5406" y="2547"/>
                  </a:lnTo>
                  <a:lnTo>
                    <a:pt x="5488" y="2441"/>
                  </a:lnTo>
                  <a:lnTo>
                    <a:pt x="5565" y="2337"/>
                  </a:lnTo>
                  <a:lnTo>
                    <a:pt x="5651" y="2234"/>
                  </a:lnTo>
                  <a:lnTo>
                    <a:pt x="5737" y="2134"/>
                  </a:lnTo>
                  <a:lnTo>
                    <a:pt x="5831" y="2034"/>
                  </a:lnTo>
                  <a:lnTo>
                    <a:pt x="5925" y="1940"/>
                  </a:lnTo>
                  <a:lnTo>
                    <a:pt x="6019" y="1843"/>
                  </a:lnTo>
                  <a:lnTo>
                    <a:pt x="6121" y="1750"/>
                  </a:lnTo>
                  <a:lnTo>
                    <a:pt x="6223" y="1659"/>
                  </a:lnTo>
                  <a:lnTo>
                    <a:pt x="6325" y="1569"/>
                  </a:lnTo>
                  <a:lnTo>
                    <a:pt x="6435" y="1485"/>
                  </a:lnTo>
                  <a:lnTo>
                    <a:pt x="6545" y="1398"/>
                  </a:lnTo>
                  <a:lnTo>
                    <a:pt x="6656" y="1314"/>
                  </a:lnTo>
                  <a:lnTo>
                    <a:pt x="6770" y="1236"/>
                  </a:lnTo>
                  <a:lnTo>
                    <a:pt x="6888" y="1156"/>
                  </a:lnTo>
                  <a:lnTo>
                    <a:pt x="7011" y="1078"/>
                  </a:lnTo>
                  <a:lnTo>
                    <a:pt x="7133" y="1007"/>
                  </a:lnTo>
                  <a:lnTo>
                    <a:pt x="7260" y="936"/>
                  </a:lnTo>
                  <a:lnTo>
                    <a:pt x="7382" y="868"/>
                  </a:lnTo>
                  <a:lnTo>
                    <a:pt x="7513" y="797"/>
                  </a:lnTo>
                  <a:lnTo>
                    <a:pt x="7644" y="733"/>
                  </a:lnTo>
                  <a:lnTo>
                    <a:pt x="7778" y="671"/>
                  </a:lnTo>
                  <a:lnTo>
                    <a:pt x="7913" y="610"/>
                  </a:lnTo>
                  <a:lnTo>
                    <a:pt x="8048" y="555"/>
                  </a:lnTo>
                  <a:lnTo>
                    <a:pt x="8191" y="497"/>
                  </a:lnTo>
                  <a:lnTo>
                    <a:pt x="8330" y="449"/>
                  </a:lnTo>
                  <a:lnTo>
                    <a:pt x="8473" y="400"/>
                  </a:lnTo>
                  <a:lnTo>
                    <a:pt x="8620" y="352"/>
                  </a:lnTo>
                  <a:lnTo>
                    <a:pt x="8763" y="307"/>
                  </a:lnTo>
                  <a:lnTo>
                    <a:pt x="8914" y="265"/>
                  </a:lnTo>
                  <a:lnTo>
                    <a:pt x="9061" y="226"/>
                  </a:lnTo>
                  <a:lnTo>
                    <a:pt x="9212" y="194"/>
                  </a:lnTo>
                  <a:lnTo>
                    <a:pt x="9367" y="158"/>
                  </a:lnTo>
                  <a:lnTo>
                    <a:pt x="9518" y="129"/>
                  </a:lnTo>
                  <a:lnTo>
                    <a:pt x="9673" y="103"/>
                  </a:lnTo>
                  <a:lnTo>
                    <a:pt x="9832" y="77"/>
                  </a:lnTo>
                  <a:lnTo>
                    <a:pt x="9987" y="58"/>
                  </a:lnTo>
                  <a:lnTo>
                    <a:pt x="10147" y="39"/>
                  </a:lnTo>
                  <a:lnTo>
                    <a:pt x="10310" y="26"/>
                  </a:lnTo>
                  <a:lnTo>
                    <a:pt x="10469" y="13"/>
                  </a:lnTo>
                  <a:lnTo>
                    <a:pt x="10633" y="6"/>
                  </a:lnTo>
                  <a:lnTo>
                    <a:pt x="10796" y="0"/>
                  </a:lnTo>
                  <a:close/>
                </a:path>
              </a:pathLst>
            </a:custGeom>
            <a:solidFill>
              <a:srgbClr val="F7F7F7"/>
            </a:solidFill>
            <a:ln w="12700" cap="flat">
              <a:noFill/>
              <a:miter lim="400000"/>
              <a:headEnd/>
              <a:tailEnd/>
            </a:ln>
          </p:spPr>
          <p:txBody>
            <a:bodyPr lIns="45719" tIns="45719" rIns="45719" bIns="45719" anchor="ctr"/>
            <a:lstStyle/>
            <a:p>
              <a:pPr>
                <a:defRPr/>
              </a:pPr>
              <a:endParaRPr lang="zh-CN" altLang="en-US">
                <a:cs typeface="Arial"/>
              </a:endParaRPr>
            </a:p>
          </p:txBody>
        </p:sp>
      </p:grpSp>
      <p:grpSp>
        <p:nvGrpSpPr>
          <p:cNvPr id="11" name="Group 22"/>
          <p:cNvGrpSpPr>
            <a:grpSpLocks/>
          </p:cNvGrpSpPr>
          <p:nvPr/>
        </p:nvGrpSpPr>
        <p:grpSpPr bwMode="auto">
          <a:xfrm>
            <a:off x="6311900" y="3606800"/>
            <a:ext cx="565150" cy="563563"/>
            <a:chOff x="0" y="0"/>
            <a:chExt cx="565150" cy="563564"/>
          </a:xfrm>
        </p:grpSpPr>
        <p:sp>
          <p:nvSpPr>
            <p:cNvPr id="12" name="Shape 20"/>
            <p:cNvSpPr>
              <a:spLocks noChangeArrowheads="1"/>
            </p:cNvSpPr>
            <p:nvPr/>
          </p:nvSpPr>
          <p:spPr bwMode="auto">
            <a:xfrm>
              <a:off x="0" y="0"/>
              <a:ext cx="565150" cy="563564"/>
            </a:xfrm>
            <a:prstGeom prst="ellipse">
              <a:avLst/>
            </a:prstGeom>
            <a:solidFill>
              <a:srgbClr val="044868"/>
            </a:solidFill>
            <a:ln w="19050">
              <a:solidFill>
                <a:srgbClr val="F9F9F9"/>
              </a:solidFill>
              <a:miter lim="800000"/>
              <a:headEnd/>
              <a:tailEnd/>
            </a:ln>
          </p:spPr>
          <p:txBody>
            <a:bodyPr lIns="45719" tIns="45719" rIns="45719" bIns="45719" anchor="ctr"/>
            <a:lstStyle/>
            <a:p>
              <a:pPr algn="ctr" hangingPunct="0">
                <a:defRPr/>
              </a:pPr>
              <a:endParaRPr lang="zh-CN" altLang="en-US" sz="2400">
                <a:solidFill>
                  <a:srgbClr val="FFFFFF"/>
                </a:solidFill>
                <a:cs typeface="Arial"/>
              </a:endParaRPr>
            </a:p>
          </p:txBody>
        </p:sp>
        <p:sp>
          <p:nvSpPr>
            <p:cNvPr id="13" name="Shape 21"/>
            <p:cNvSpPr>
              <a:spLocks/>
            </p:cNvSpPr>
            <p:nvPr/>
          </p:nvSpPr>
          <p:spPr bwMode="auto">
            <a:xfrm>
              <a:off x="142875" y="66675"/>
              <a:ext cx="312738" cy="395289"/>
            </a:xfrm>
            <a:custGeom>
              <a:avLst/>
              <a:gdLst>
                <a:gd name="T0" fmla="*/ 156370 w 21600"/>
                <a:gd name="T1" fmla="*/ 197645 h 21600"/>
                <a:gd name="T2" fmla="*/ 156370 w 21600"/>
                <a:gd name="T3" fmla="*/ 197645 h 21600"/>
                <a:gd name="T4" fmla="*/ 156370 w 21600"/>
                <a:gd name="T5" fmla="*/ 197645 h 21600"/>
                <a:gd name="T6" fmla="*/ 156370 w 21600"/>
                <a:gd name="T7" fmla="*/ 197645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6191" y="9727"/>
                  </a:moveTo>
                  <a:lnTo>
                    <a:pt x="6236" y="9766"/>
                  </a:lnTo>
                  <a:lnTo>
                    <a:pt x="6314" y="9843"/>
                  </a:lnTo>
                  <a:lnTo>
                    <a:pt x="6395" y="9914"/>
                  </a:lnTo>
                  <a:lnTo>
                    <a:pt x="6563" y="10063"/>
                  </a:lnTo>
                  <a:lnTo>
                    <a:pt x="6734" y="10201"/>
                  </a:lnTo>
                  <a:lnTo>
                    <a:pt x="6918" y="10337"/>
                  </a:lnTo>
                  <a:lnTo>
                    <a:pt x="7102" y="10462"/>
                  </a:lnTo>
                  <a:lnTo>
                    <a:pt x="7298" y="10585"/>
                  </a:lnTo>
                  <a:lnTo>
                    <a:pt x="7498" y="10701"/>
                  </a:lnTo>
                  <a:lnTo>
                    <a:pt x="7698" y="10811"/>
                  </a:lnTo>
                  <a:lnTo>
                    <a:pt x="7911" y="10914"/>
                  </a:lnTo>
                  <a:lnTo>
                    <a:pt x="8123" y="11011"/>
                  </a:lnTo>
                  <a:lnTo>
                    <a:pt x="8348" y="11098"/>
                  </a:lnTo>
                  <a:lnTo>
                    <a:pt x="8568" y="11182"/>
                  </a:lnTo>
                  <a:lnTo>
                    <a:pt x="8797" y="11259"/>
                  </a:lnTo>
                  <a:lnTo>
                    <a:pt x="9026" y="11327"/>
                  </a:lnTo>
                  <a:lnTo>
                    <a:pt x="9262" y="11388"/>
                  </a:lnTo>
                  <a:lnTo>
                    <a:pt x="9499" y="11439"/>
                  </a:lnTo>
                  <a:lnTo>
                    <a:pt x="9446" y="11491"/>
                  </a:lnTo>
                  <a:lnTo>
                    <a:pt x="9397" y="11536"/>
                  </a:lnTo>
                  <a:lnTo>
                    <a:pt x="9352" y="11585"/>
                  </a:lnTo>
                  <a:lnTo>
                    <a:pt x="9303" y="11639"/>
                  </a:lnTo>
                  <a:lnTo>
                    <a:pt x="9266" y="11691"/>
                  </a:lnTo>
                  <a:lnTo>
                    <a:pt x="9226" y="11746"/>
                  </a:lnTo>
                  <a:lnTo>
                    <a:pt x="9189" y="11801"/>
                  </a:lnTo>
                  <a:lnTo>
                    <a:pt x="9156" y="11859"/>
                  </a:lnTo>
                  <a:lnTo>
                    <a:pt x="9132" y="11913"/>
                  </a:lnTo>
                  <a:lnTo>
                    <a:pt x="9107" y="11975"/>
                  </a:lnTo>
                  <a:lnTo>
                    <a:pt x="9083" y="12033"/>
                  </a:lnTo>
                  <a:lnTo>
                    <a:pt x="9066" y="12097"/>
                  </a:lnTo>
                  <a:lnTo>
                    <a:pt x="9054" y="12155"/>
                  </a:lnTo>
                  <a:lnTo>
                    <a:pt x="9038" y="12220"/>
                  </a:lnTo>
                  <a:lnTo>
                    <a:pt x="9034" y="12284"/>
                  </a:lnTo>
                  <a:lnTo>
                    <a:pt x="9030" y="12349"/>
                  </a:lnTo>
                  <a:lnTo>
                    <a:pt x="9034" y="12423"/>
                  </a:lnTo>
                  <a:lnTo>
                    <a:pt x="9042" y="12494"/>
                  </a:lnTo>
                  <a:lnTo>
                    <a:pt x="9058" y="12565"/>
                  </a:lnTo>
                  <a:lnTo>
                    <a:pt x="9075" y="12633"/>
                  </a:lnTo>
                  <a:lnTo>
                    <a:pt x="9095" y="12700"/>
                  </a:lnTo>
                  <a:lnTo>
                    <a:pt x="9119" y="12771"/>
                  </a:lnTo>
                  <a:lnTo>
                    <a:pt x="9152" y="12836"/>
                  </a:lnTo>
                  <a:lnTo>
                    <a:pt x="9185" y="12900"/>
                  </a:lnTo>
                  <a:lnTo>
                    <a:pt x="9230" y="12961"/>
                  </a:lnTo>
                  <a:lnTo>
                    <a:pt x="9271" y="13023"/>
                  </a:lnTo>
                  <a:lnTo>
                    <a:pt x="9315" y="13081"/>
                  </a:lnTo>
                  <a:lnTo>
                    <a:pt x="9369" y="13139"/>
                  </a:lnTo>
                  <a:lnTo>
                    <a:pt x="9422" y="13194"/>
                  </a:lnTo>
                  <a:lnTo>
                    <a:pt x="9479" y="13248"/>
                  </a:lnTo>
                  <a:lnTo>
                    <a:pt x="9544" y="13300"/>
                  </a:lnTo>
                  <a:lnTo>
                    <a:pt x="9605" y="13345"/>
                  </a:lnTo>
                  <a:lnTo>
                    <a:pt x="8646" y="19046"/>
                  </a:lnTo>
                  <a:lnTo>
                    <a:pt x="10986" y="20839"/>
                  </a:lnTo>
                  <a:lnTo>
                    <a:pt x="13256" y="19046"/>
                  </a:lnTo>
                  <a:lnTo>
                    <a:pt x="12297" y="13345"/>
                  </a:lnTo>
                  <a:lnTo>
                    <a:pt x="12366" y="13297"/>
                  </a:lnTo>
                  <a:lnTo>
                    <a:pt x="12423" y="13245"/>
                  </a:lnTo>
                  <a:lnTo>
                    <a:pt x="12485" y="13190"/>
                  </a:lnTo>
                  <a:lnTo>
                    <a:pt x="12538" y="13139"/>
                  </a:lnTo>
                  <a:lnTo>
                    <a:pt x="12587" y="13078"/>
                  </a:lnTo>
                  <a:lnTo>
                    <a:pt x="12636" y="13023"/>
                  </a:lnTo>
                  <a:lnTo>
                    <a:pt x="12681" y="12958"/>
                  </a:lnTo>
                  <a:lnTo>
                    <a:pt x="12717" y="12897"/>
                  </a:lnTo>
                  <a:lnTo>
                    <a:pt x="12750" y="12832"/>
                  </a:lnTo>
                  <a:lnTo>
                    <a:pt x="12787" y="12768"/>
                  </a:lnTo>
                  <a:lnTo>
                    <a:pt x="12811" y="12700"/>
                  </a:lnTo>
                  <a:lnTo>
                    <a:pt x="12832" y="12633"/>
                  </a:lnTo>
                  <a:lnTo>
                    <a:pt x="12848" y="12565"/>
                  </a:lnTo>
                  <a:lnTo>
                    <a:pt x="12860" y="12491"/>
                  </a:lnTo>
                  <a:lnTo>
                    <a:pt x="12869" y="12423"/>
                  </a:lnTo>
                  <a:lnTo>
                    <a:pt x="12869" y="12284"/>
                  </a:lnTo>
                  <a:lnTo>
                    <a:pt x="12864" y="12226"/>
                  </a:lnTo>
                  <a:lnTo>
                    <a:pt x="12856" y="12168"/>
                  </a:lnTo>
                  <a:lnTo>
                    <a:pt x="12844" y="12110"/>
                  </a:lnTo>
                  <a:lnTo>
                    <a:pt x="12828" y="12052"/>
                  </a:lnTo>
                  <a:lnTo>
                    <a:pt x="12811" y="11997"/>
                  </a:lnTo>
                  <a:lnTo>
                    <a:pt x="12791" y="11943"/>
                  </a:lnTo>
                  <a:lnTo>
                    <a:pt x="12762" y="11888"/>
                  </a:lnTo>
                  <a:lnTo>
                    <a:pt x="12734" y="11836"/>
                  </a:lnTo>
                  <a:lnTo>
                    <a:pt x="12705" y="11781"/>
                  </a:lnTo>
                  <a:lnTo>
                    <a:pt x="12672" y="11733"/>
                  </a:lnTo>
                  <a:lnTo>
                    <a:pt x="12640" y="11681"/>
                  </a:lnTo>
                  <a:lnTo>
                    <a:pt x="12595" y="11633"/>
                  </a:lnTo>
                  <a:lnTo>
                    <a:pt x="12558" y="11581"/>
                  </a:lnTo>
                  <a:lnTo>
                    <a:pt x="12513" y="11536"/>
                  </a:lnTo>
                  <a:lnTo>
                    <a:pt x="12472" y="11491"/>
                  </a:lnTo>
                  <a:lnTo>
                    <a:pt x="12701" y="11446"/>
                  </a:lnTo>
                  <a:lnTo>
                    <a:pt x="12934" y="11394"/>
                  </a:lnTo>
                  <a:lnTo>
                    <a:pt x="13163" y="11336"/>
                  </a:lnTo>
                  <a:lnTo>
                    <a:pt x="13391" y="11272"/>
                  </a:lnTo>
                  <a:lnTo>
                    <a:pt x="13612" y="11198"/>
                  </a:lnTo>
                  <a:lnTo>
                    <a:pt x="13832" y="11123"/>
                  </a:lnTo>
                  <a:lnTo>
                    <a:pt x="14045" y="11036"/>
                  </a:lnTo>
                  <a:lnTo>
                    <a:pt x="14257" y="10943"/>
                  </a:lnTo>
                  <a:lnTo>
                    <a:pt x="14461" y="10846"/>
                  </a:lnTo>
                  <a:lnTo>
                    <a:pt x="14661" y="10740"/>
                  </a:lnTo>
                  <a:lnTo>
                    <a:pt x="14861" y="10630"/>
                  </a:lnTo>
                  <a:lnTo>
                    <a:pt x="15049" y="10514"/>
                  </a:lnTo>
                  <a:lnTo>
                    <a:pt x="15237" y="10392"/>
                  </a:lnTo>
                  <a:lnTo>
                    <a:pt x="15413" y="10263"/>
                  </a:lnTo>
                  <a:lnTo>
                    <a:pt x="15584" y="10130"/>
                  </a:lnTo>
                  <a:lnTo>
                    <a:pt x="15756" y="9992"/>
                  </a:lnTo>
                  <a:lnTo>
                    <a:pt x="15801" y="9956"/>
                  </a:lnTo>
                  <a:lnTo>
                    <a:pt x="15850" y="9988"/>
                  </a:lnTo>
                  <a:lnTo>
                    <a:pt x="16168" y="10182"/>
                  </a:lnTo>
                  <a:lnTo>
                    <a:pt x="16475" y="10382"/>
                  </a:lnTo>
                  <a:lnTo>
                    <a:pt x="16777" y="10588"/>
                  </a:lnTo>
                  <a:lnTo>
                    <a:pt x="16932" y="10691"/>
                  </a:lnTo>
                  <a:lnTo>
                    <a:pt x="17075" y="10798"/>
                  </a:lnTo>
                  <a:lnTo>
                    <a:pt x="17218" y="10907"/>
                  </a:lnTo>
                  <a:lnTo>
                    <a:pt x="17361" y="11017"/>
                  </a:lnTo>
                  <a:lnTo>
                    <a:pt x="17504" y="11127"/>
                  </a:lnTo>
                  <a:lnTo>
                    <a:pt x="17643" y="11236"/>
                  </a:lnTo>
                  <a:lnTo>
                    <a:pt x="17777" y="11346"/>
                  </a:lnTo>
                  <a:lnTo>
                    <a:pt x="17912" y="11462"/>
                  </a:lnTo>
                  <a:lnTo>
                    <a:pt x="18047" y="11578"/>
                  </a:lnTo>
                  <a:lnTo>
                    <a:pt x="18178" y="11694"/>
                  </a:lnTo>
                  <a:lnTo>
                    <a:pt x="18304" y="11814"/>
                  </a:lnTo>
                  <a:lnTo>
                    <a:pt x="18431" y="11933"/>
                  </a:lnTo>
                  <a:lnTo>
                    <a:pt x="18553" y="12055"/>
                  </a:lnTo>
                  <a:lnTo>
                    <a:pt x="18676" y="12181"/>
                  </a:lnTo>
                  <a:lnTo>
                    <a:pt x="18794" y="12304"/>
                  </a:lnTo>
                  <a:lnTo>
                    <a:pt x="18913" y="12429"/>
                  </a:lnTo>
                  <a:lnTo>
                    <a:pt x="19031" y="12558"/>
                  </a:lnTo>
                  <a:lnTo>
                    <a:pt x="19252" y="12816"/>
                  </a:lnTo>
                  <a:lnTo>
                    <a:pt x="19362" y="12949"/>
                  </a:lnTo>
                  <a:lnTo>
                    <a:pt x="19468" y="13084"/>
                  </a:lnTo>
                  <a:lnTo>
                    <a:pt x="19570" y="13216"/>
                  </a:lnTo>
                  <a:lnTo>
                    <a:pt x="19672" y="13358"/>
                  </a:lnTo>
                  <a:lnTo>
                    <a:pt x="19770" y="13497"/>
                  </a:lnTo>
                  <a:lnTo>
                    <a:pt x="19868" y="13635"/>
                  </a:lnTo>
                  <a:lnTo>
                    <a:pt x="19962" y="13777"/>
                  </a:lnTo>
                  <a:lnTo>
                    <a:pt x="20056" y="13919"/>
                  </a:lnTo>
                  <a:lnTo>
                    <a:pt x="20142" y="14067"/>
                  </a:lnTo>
                  <a:lnTo>
                    <a:pt x="20232" y="14216"/>
                  </a:lnTo>
                  <a:lnTo>
                    <a:pt x="20314" y="14364"/>
                  </a:lnTo>
                  <a:lnTo>
                    <a:pt x="20399" y="14512"/>
                  </a:lnTo>
                  <a:lnTo>
                    <a:pt x="20477" y="14670"/>
                  </a:lnTo>
                  <a:lnTo>
                    <a:pt x="20555" y="14822"/>
                  </a:lnTo>
                  <a:lnTo>
                    <a:pt x="20628" y="14977"/>
                  </a:lnTo>
                  <a:lnTo>
                    <a:pt x="20702" y="15138"/>
                  </a:lnTo>
                  <a:lnTo>
                    <a:pt x="20767" y="15296"/>
                  </a:lnTo>
                  <a:lnTo>
                    <a:pt x="20836" y="15457"/>
                  </a:lnTo>
                  <a:lnTo>
                    <a:pt x="20898" y="15622"/>
                  </a:lnTo>
                  <a:lnTo>
                    <a:pt x="20963" y="15786"/>
                  </a:lnTo>
                  <a:lnTo>
                    <a:pt x="21020" y="15957"/>
                  </a:lnTo>
                  <a:lnTo>
                    <a:pt x="21073" y="16125"/>
                  </a:lnTo>
                  <a:lnTo>
                    <a:pt x="21130" y="16299"/>
                  </a:lnTo>
                  <a:lnTo>
                    <a:pt x="21179" y="16470"/>
                  </a:lnTo>
                  <a:lnTo>
                    <a:pt x="21228" y="16644"/>
                  </a:lnTo>
                  <a:lnTo>
                    <a:pt x="21273" y="16821"/>
                  </a:lnTo>
                  <a:lnTo>
                    <a:pt x="21318" y="17002"/>
                  </a:lnTo>
                  <a:lnTo>
                    <a:pt x="21355" y="17182"/>
                  </a:lnTo>
                  <a:lnTo>
                    <a:pt x="21396" y="17366"/>
                  </a:lnTo>
                  <a:lnTo>
                    <a:pt x="21428" y="17550"/>
                  </a:lnTo>
                  <a:lnTo>
                    <a:pt x="21457" y="17740"/>
                  </a:lnTo>
                  <a:lnTo>
                    <a:pt x="21486" y="17927"/>
                  </a:lnTo>
                  <a:lnTo>
                    <a:pt x="21510" y="18121"/>
                  </a:lnTo>
                  <a:lnTo>
                    <a:pt x="21531" y="18314"/>
                  </a:lnTo>
                  <a:lnTo>
                    <a:pt x="21555" y="18508"/>
                  </a:lnTo>
                  <a:lnTo>
                    <a:pt x="21571" y="18708"/>
                  </a:lnTo>
                  <a:lnTo>
                    <a:pt x="21584" y="18908"/>
                  </a:lnTo>
                  <a:lnTo>
                    <a:pt x="21596" y="19107"/>
                  </a:lnTo>
                  <a:lnTo>
                    <a:pt x="21600" y="19314"/>
                  </a:lnTo>
                  <a:lnTo>
                    <a:pt x="21600" y="19346"/>
                  </a:lnTo>
                  <a:lnTo>
                    <a:pt x="21567" y="19362"/>
                  </a:lnTo>
                  <a:lnTo>
                    <a:pt x="21269" y="19498"/>
                  </a:lnTo>
                  <a:lnTo>
                    <a:pt x="20967" y="19630"/>
                  </a:lnTo>
                  <a:lnTo>
                    <a:pt x="20665" y="19756"/>
                  </a:lnTo>
                  <a:lnTo>
                    <a:pt x="20358" y="19878"/>
                  </a:lnTo>
                  <a:lnTo>
                    <a:pt x="20048" y="19997"/>
                  </a:lnTo>
                  <a:lnTo>
                    <a:pt x="19738" y="20113"/>
                  </a:lnTo>
                  <a:lnTo>
                    <a:pt x="19423" y="20223"/>
                  </a:lnTo>
                  <a:lnTo>
                    <a:pt x="19109" y="20330"/>
                  </a:lnTo>
                  <a:lnTo>
                    <a:pt x="18794" y="20433"/>
                  </a:lnTo>
                  <a:lnTo>
                    <a:pt x="18476" y="20533"/>
                  </a:lnTo>
                  <a:lnTo>
                    <a:pt x="18157" y="20623"/>
                  </a:lnTo>
                  <a:lnTo>
                    <a:pt x="17835" y="20713"/>
                  </a:lnTo>
                  <a:lnTo>
                    <a:pt x="17508" y="20800"/>
                  </a:lnTo>
                  <a:lnTo>
                    <a:pt x="17181" y="20878"/>
                  </a:lnTo>
                  <a:lnTo>
                    <a:pt x="16854" y="20958"/>
                  </a:lnTo>
                  <a:lnTo>
                    <a:pt x="16528" y="21029"/>
                  </a:lnTo>
                  <a:lnTo>
                    <a:pt x="16197" y="21097"/>
                  </a:lnTo>
                  <a:lnTo>
                    <a:pt x="15862" y="21161"/>
                  </a:lnTo>
                  <a:lnTo>
                    <a:pt x="15531" y="21223"/>
                  </a:lnTo>
                  <a:lnTo>
                    <a:pt x="15200" y="21278"/>
                  </a:lnTo>
                  <a:lnTo>
                    <a:pt x="14866" y="21329"/>
                  </a:lnTo>
                  <a:lnTo>
                    <a:pt x="14527" y="21378"/>
                  </a:lnTo>
                  <a:lnTo>
                    <a:pt x="14188" y="21419"/>
                  </a:lnTo>
                  <a:lnTo>
                    <a:pt x="13853" y="21455"/>
                  </a:lnTo>
                  <a:lnTo>
                    <a:pt x="13514" y="21490"/>
                  </a:lnTo>
                  <a:lnTo>
                    <a:pt x="13171" y="21519"/>
                  </a:lnTo>
                  <a:lnTo>
                    <a:pt x="12832" y="21542"/>
                  </a:lnTo>
                  <a:lnTo>
                    <a:pt x="12489" y="21561"/>
                  </a:lnTo>
                  <a:lnTo>
                    <a:pt x="11803" y="21594"/>
                  </a:lnTo>
                  <a:lnTo>
                    <a:pt x="11460" y="21600"/>
                  </a:lnTo>
                  <a:lnTo>
                    <a:pt x="10749" y="21600"/>
                  </a:lnTo>
                  <a:lnTo>
                    <a:pt x="10381" y="21590"/>
                  </a:lnTo>
                  <a:lnTo>
                    <a:pt x="10014" y="21574"/>
                  </a:lnTo>
                  <a:lnTo>
                    <a:pt x="9650" y="21558"/>
                  </a:lnTo>
                  <a:lnTo>
                    <a:pt x="9287" y="21536"/>
                  </a:lnTo>
                  <a:lnTo>
                    <a:pt x="8923" y="21510"/>
                  </a:lnTo>
                  <a:lnTo>
                    <a:pt x="8560" y="21477"/>
                  </a:lnTo>
                  <a:lnTo>
                    <a:pt x="8201" y="21436"/>
                  </a:lnTo>
                  <a:lnTo>
                    <a:pt x="7837" y="21394"/>
                  </a:lnTo>
                  <a:lnTo>
                    <a:pt x="7478" y="21345"/>
                  </a:lnTo>
                  <a:lnTo>
                    <a:pt x="7122" y="21290"/>
                  </a:lnTo>
                  <a:lnTo>
                    <a:pt x="6763" y="21232"/>
                  </a:lnTo>
                  <a:lnTo>
                    <a:pt x="6408" y="21171"/>
                  </a:lnTo>
                  <a:lnTo>
                    <a:pt x="6052" y="21100"/>
                  </a:lnTo>
                  <a:lnTo>
                    <a:pt x="5701" y="21029"/>
                  </a:lnTo>
                  <a:lnTo>
                    <a:pt x="5354" y="20952"/>
                  </a:lnTo>
                  <a:lnTo>
                    <a:pt x="5003" y="20868"/>
                  </a:lnTo>
                  <a:lnTo>
                    <a:pt x="4656" y="20784"/>
                  </a:lnTo>
                  <a:lnTo>
                    <a:pt x="4313" y="20691"/>
                  </a:lnTo>
                  <a:lnTo>
                    <a:pt x="3970" y="20594"/>
                  </a:lnTo>
                  <a:lnTo>
                    <a:pt x="3631" y="20491"/>
                  </a:lnTo>
                  <a:lnTo>
                    <a:pt x="3292" y="20384"/>
                  </a:lnTo>
                  <a:lnTo>
                    <a:pt x="2957" y="20271"/>
                  </a:lnTo>
                  <a:lnTo>
                    <a:pt x="2618" y="20155"/>
                  </a:lnTo>
                  <a:lnTo>
                    <a:pt x="2287" y="20033"/>
                  </a:lnTo>
                  <a:lnTo>
                    <a:pt x="1960" y="19907"/>
                  </a:lnTo>
                  <a:lnTo>
                    <a:pt x="1634" y="19778"/>
                  </a:lnTo>
                  <a:lnTo>
                    <a:pt x="1307" y="19643"/>
                  </a:lnTo>
                  <a:lnTo>
                    <a:pt x="984" y="19504"/>
                  </a:lnTo>
                  <a:lnTo>
                    <a:pt x="666" y="19362"/>
                  </a:lnTo>
                  <a:lnTo>
                    <a:pt x="351" y="19211"/>
                  </a:lnTo>
                  <a:lnTo>
                    <a:pt x="37" y="19056"/>
                  </a:lnTo>
                  <a:lnTo>
                    <a:pt x="0" y="19188"/>
                  </a:lnTo>
                  <a:lnTo>
                    <a:pt x="0" y="19007"/>
                  </a:lnTo>
                  <a:lnTo>
                    <a:pt x="12" y="18801"/>
                  </a:lnTo>
                  <a:lnTo>
                    <a:pt x="29" y="18595"/>
                  </a:lnTo>
                  <a:lnTo>
                    <a:pt x="45" y="18388"/>
                  </a:lnTo>
                  <a:lnTo>
                    <a:pt x="69" y="18192"/>
                  </a:lnTo>
                  <a:lnTo>
                    <a:pt x="90" y="17992"/>
                  </a:lnTo>
                  <a:lnTo>
                    <a:pt x="118" y="17792"/>
                  </a:lnTo>
                  <a:lnTo>
                    <a:pt x="151" y="17602"/>
                  </a:lnTo>
                  <a:lnTo>
                    <a:pt x="184" y="17408"/>
                  </a:lnTo>
                  <a:lnTo>
                    <a:pt x="221" y="17218"/>
                  </a:lnTo>
                  <a:lnTo>
                    <a:pt x="257" y="17031"/>
                  </a:lnTo>
                  <a:lnTo>
                    <a:pt x="302" y="16844"/>
                  </a:lnTo>
                  <a:lnTo>
                    <a:pt x="347" y="16663"/>
                  </a:lnTo>
                  <a:lnTo>
                    <a:pt x="392" y="16479"/>
                  </a:lnTo>
                  <a:lnTo>
                    <a:pt x="449" y="16302"/>
                  </a:lnTo>
                  <a:lnTo>
                    <a:pt x="498" y="16125"/>
                  </a:lnTo>
                  <a:lnTo>
                    <a:pt x="555" y="15951"/>
                  </a:lnTo>
                  <a:lnTo>
                    <a:pt x="617" y="15776"/>
                  </a:lnTo>
                  <a:lnTo>
                    <a:pt x="678" y="15609"/>
                  </a:lnTo>
                  <a:lnTo>
                    <a:pt x="743" y="15438"/>
                  </a:lnTo>
                  <a:lnTo>
                    <a:pt x="809" y="15273"/>
                  </a:lnTo>
                  <a:lnTo>
                    <a:pt x="882" y="15106"/>
                  </a:lnTo>
                  <a:lnTo>
                    <a:pt x="952" y="14945"/>
                  </a:lnTo>
                  <a:lnTo>
                    <a:pt x="1029" y="14787"/>
                  </a:lnTo>
                  <a:lnTo>
                    <a:pt x="1107" y="14625"/>
                  </a:lnTo>
                  <a:lnTo>
                    <a:pt x="1188" y="14471"/>
                  </a:lnTo>
                  <a:lnTo>
                    <a:pt x="1270" y="14319"/>
                  </a:lnTo>
                  <a:lnTo>
                    <a:pt x="1356" y="14164"/>
                  </a:lnTo>
                  <a:lnTo>
                    <a:pt x="1442" y="14013"/>
                  </a:lnTo>
                  <a:lnTo>
                    <a:pt x="1536" y="13864"/>
                  </a:lnTo>
                  <a:lnTo>
                    <a:pt x="1629" y="13719"/>
                  </a:lnTo>
                  <a:lnTo>
                    <a:pt x="1723" y="13574"/>
                  </a:lnTo>
                  <a:lnTo>
                    <a:pt x="1821" y="13432"/>
                  </a:lnTo>
                  <a:lnTo>
                    <a:pt x="1924" y="13290"/>
                  </a:lnTo>
                  <a:lnTo>
                    <a:pt x="2026" y="13152"/>
                  </a:lnTo>
                  <a:lnTo>
                    <a:pt x="2132" y="13016"/>
                  </a:lnTo>
                  <a:lnTo>
                    <a:pt x="2238" y="12878"/>
                  </a:lnTo>
                  <a:lnTo>
                    <a:pt x="2348" y="12742"/>
                  </a:lnTo>
                  <a:lnTo>
                    <a:pt x="2459" y="12613"/>
                  </a:lnTo>
                  <a:lnTo>
                    <a:pt x="2577" y="12481"/>
                  </a:lnTo>
                  <a:lnTo>
                    <a:pt x="2695" y="12355"/>
                  </a:lnTo>
                  <a:lnTo>
                    <a:pt x="2814" y="12226"/>
                  </a:lnTo>
                  <a:lnTo>
                    <a:pt x="2932" y="12104"/>
                  </a:lnTo>
                  <a:lnTo>
                    <a:pt x="3059" y="11978"/>
                  </a:lnTo>
                  <a:lnTo>
                    <a:pt x="3185" y="11859"/>
                  </a:lnTo>
                  <a:lnTo>
                    <a:pt x="3312" y="11739"/>
                  </a:lnTo>
                  <a:lnTo>
                    <a:pt x="3443" y="11620"/>
                  </a:lnTo>
                  <a:lnTo>
                    <a:pt x="3578" y="11504"/>
                  </a:lnTo>
                  <a:lnTo>
                    <a:pt x="3712" y="11388"/>
                  </a:lnTo>
                  <a:lnTo>
                    <a:pt x="3843" y="11275"/>
                  </a:lnTo>
                  <a:lnTo>
                    <a:pt x="3986" y="11162"/>
                  </a:lnTo>
                  <a:lnTo>
                    <a:pt x="4125" y="11053"/>
                  </a:lnTo>
                  <a:lnTo>
                    <a:pt x="4268" y="10943"/>
                  </a:lnTo>
                  <a:lnTo>
                    <a:pt x="4415" y="10836"/>
                  </a:lnTo>
                  <a:lnTo>
                    <a:pt x="4562" y="10730"/>
                  </a:lnTo>
                  <a:lnTo>
                    <a:pt x="4709" y="10627"/>
                  </a:lnTo>
                  <a:lnTo>
                    <a:pt x="4860" y="10524"/>
                  </a:lnTo>
                  <a:lnTo>
                    <a:pt x="5015" y="10424"/>
                  </a:lnTo>
                  <a:lnTo>
                    <a:pt x="5166" y="10324"/>
                  </a:lnTo>
                  <a:lnTo>
                    <a:pt x="5325" y="10227"/>
                  </a:lnTo>
                  <a:lnTo>
                    <a:pt x="5489" y="10130"/>
                  </a:lnTo>
                  <a:lnTo>
                    <a:pt x="5807" y="9937"/>
                  </a:lnTo>
                  <a:lnTo>
                    <a:pt x="6138" y="9756"/>
                  </a:lnTo>
                  <a:lnTo>
                    <a:pt x="6191" y="9727"/>
                  </a:lnTo>
                  <a:close/>
                  <a:moveTo>
                    <a:pt x="10796" y="0"/>
                  </a:moveTo>
                  <a:lnTo>
                    <a:pt x="11131" y="0"/>
                  </a:lnTo>
                  <a:lnTo>
                    <a:pt x="11294" y="6"/>
                  </a:lnTo>
                  <a:lnTo>
                    <a:pt x="11457" y="13"/>
                  </a:lnTo>
                  <a:lnTo>
                    <a:pt x="11617" y="26"/>
                  </a:lnTo>
                  <a:lnTo>
                    <a:pt x="11780" y="39"/>
                  </a:lnTo>
                  <a:lnTo>
                    <a:pt x="11939" y="58"/>
                  </a:lnTo>
                  <a:lnTo>
                    <a:pt x="12094" y="81"/>
                  </a:lnTo>
                  <a:lnTo>
                    <a:pt x="12254" y="103"/>
                  </a:lnTo>
                  <a:lnTo>
                    <a:pt x="12409" y="129"/>
                  </a:lnTo>
                  <a:lnTo>
                    <a:pt x="12560" y="158"/>
                  </a:lnTo>
                  <a:lnTo>
                    <a:pt x="12715" y="194"/>
                  </a:lnTo>
                  <a:lnTo>
                    <a:pt x="12866" y="226"/>
                  </a:lnTo>
                  <a:lnTo>
                    <a:pt x="13013" y="265"/>
                  </a:lnTo>
                  <a:lnTo>
                    <a:pt x="13164" y="307"/>
                  </a:lnTo>
                  <a:lnTo>
                    <a:pt x="13307" y="352"/>
                  </a:lnTo>
                  <a:lnTo>
                    <a:pt x="13454" y="400"/>
                  </a:lnTo>
                  <a:lnTo>
                    <a:pt x="13597" y="449"/>
                  </a:lnTo>
                  <a:lnTo>
                    <a:pt x="13740" y="497"/>
                  </a:lnTo>
                  <a:lnTo>
                    <a:pt x="13879" y="555"/>
                  </a:lnTo>
                  <a:lnTo>
                    <a:pt x="14013" y="610"/>
                  </a:lnTo>
                  <a:lnTo>
                    <a:pt x="14152" y="671"/>
                  </a:lnTo>
                  <a:lnTo>
                    <a:pt x="14283" y="733"/>
                  </a:lnTo>
                  <a:lnTo>
                    <a:pt x="14414" y="801"/>
                  </a:lnTo>
                  <a:lnTo>
                    <a:pt x="14544" y="868"/>
                  </a:lnTo>
                  <a:lnTo>
                    <a:pt x="14667" y="936"/>
                  </a:lnTo>
                  <a:lnTo>
                    <a:pt x="14793" y="1007"/>
                  </a:lnTo>
                  <a:lnTo>
                    <a:pt x="14916" y="1081"/>
                  </a:lnTo>
                  <a:lnTo>
                    <a:pt x="15038" y="1159"/>
                  </a:lnTo>
                  <a:lnTo>
                    <a:pt x="15157" y="1236"/>
                  </a:lnTo>
                  <a:lnTo>
                    <a:pt x="15267" y="1317"/>
                  </a:lnTo>
                  <a:lnTo>
                    <a:pt x="15381" y="1401"/>
                  </a:lnTo>
                  <a:lnTo>
                    <a:pt x="15492" y="1485"/>
                  </a:lnTo>
                  <a:lnTo>
                    <a:pt x="15602" y="1575"/>
                  </a:lnTo>
                  <a:lnTo>
                    <a:pt x="15704" y="1659"/>
                  </a:lnTo>
                  <a:lnTo>
                    <a:pt x="15806" y="1753"/>
                  </a:lnTo>
                  <a:lnTo>
                    <a:pt x="15908" y="1847"/>
                  </a:lnTo>
                  <a:lnTo>
                    <a:pt x="16002" y="1940"/>
                  </a:lnTo>
                  <a:lnTo>
                    <a:pt x="16096" y="2034"/>
                  </a:lnTo>
                  <a:lnTo>
                    <a:pt x="16190" y="2134"/>
                  </a:lnTo>
                  <a:lnTo>
                    <a:pt x="16276" y="2234"/>
                  </a:lnTo>
                  <a:lnTo>
                    <a:pt x="16361" y="2337"/>
                  </a:lnTo>
                  <a:lnTo>
                    <a:pt x="16439" y="2441"/>
                  </a:lnTo>
                  <a:lnTo>
                    <a:pt x="16521" y="2547"/>
                  </a:lnTo>
                  <a:lnTo>
                    <a:pt x="16594" y="2654"/>
                  </a:lnTo>
                  <a:lnTo>
                    <a:pt x="16672" y="2763"/>
                  </a:lnTo>
                  <a:lnTo>
                    <a:pt x="16737" y="2873"/>
                  </a:lnTo>
                  <a:lnTo>
                    <a:pt x="16806" y="2980"/>
                  </a:lnTo>
                  <a:lnTo>
                    <a:pt x="16868" y="3093"/>
                  </a:lnTo>
                  <a:lnTo>
                    <a:pt x="16929" y="3209"/>
                  </a:lnTo>
                  <a:lnTo>
                    <a:pt x="16982" y="3325"/>
                  </a:lnTo>
                  <a:lnTo>
                    <a:pt x="17031" y="3441"/>
                  </a:lnTo>
                  <a:lnTo>
                    <a:pt x="17084" y="3561"/>
                  </a:lnTo>
                  <a:lnTo>
                    <a:pt x="17129" y="3680"/>
                  </a:lnTo>
                  <a:lnTo>
                    <a:pt x="17170" y="3800"/>
                  </a:lnTo>
                  <a:lnTo>
                    <a:pt x="17207" y="3922"/>
                  </a:lnTo>
                  <a:lnTo>
                    <a:pt x="17243" y="4045"/>
                  </a:lnTo>
                  <a:lnTo>
                    <a:pt x="17272" y="4171"/>
                  </a:lnTo>
                  <a:lnTo>
                    <a:pt x="17296" y="4297"/>
                  </a:lnTo>
                  <a:lnTo>
                    <a:pt x="17317" y="4423"/>
                  </a:lnTo>
                  <a:lnTo>
                    <a:pt x="17337" y="4549"/>
                  </a:lnTo>
                  <a:lnTo>
                    <a:pt x="17349" y="4675"/>
                  </a:lnTo>
                  <a:lnTo>
                    <a:pt x="17362" y="4804"/>
                  </a:lnTo>
                  <a:lnTo>
                    <a:pt x="17370" y="4933"/>
                  </a:lnTo>
                  <a:lnTo>
                    <a:pt x="17374" y="5065"/>
                  </a:lnTo>
                  <a:lnTo>
                    <a:pt x="17370" y="5217"/>
                  </a:lnTo>
                  <a:lnTo>
                    <a:pt x="17358" y="5375"/>
                  </a:lnTo>
                  <a:lnTo>
                    <a:pt x="17341" y="5527"/>
                  </a:lnTo>
                  <a:lnTo>
                    <a:pt x="17325" y="5675"/>
                  </a:lnTo>
                  <a:lnTo>
                    <a:pt x="17300" y="5827"/>
                  </a:lnTo>
                  <a:lnTo>
                    <a:pt x="17268" y="5976"/>
                  </a:lnTo>
                  <a:lnTo>
                    <a:pt x="17231" y="6124"/>
                  </a:lnTo>
                  <a:lnTo>
                    <a:pt x="17186" y="6266"/>
                  </a:lnTo>
                  <a:lnTo>
                    <a:pt x="17141" y="6415"/>
                  </a:lnTo>
                  <a:lnTo>
                    <a:pt x="17088" y="6557"/>
                  </a:lnTo>
                  <a:lnTo>
                    <a:pt x="17031" y="6696"/>
                  </a:lnTo>
                  <a:lnTo>
                    <a:pt x="16970" y="6834"/>
                  </a:lnTo>
                  <a:lnTo>
                    <a:pt x="16900" y="6970"/>
                  </a:lnTo>
                  <a:lnTo>
                    <a:pt x="16827" y="7106"/>
                  </a:lnTo>
                  <a:lnTo>
                    <a:pt x="16749" y="7241"/>
                  </a:lnTo>
                  <a:lnTo>
                    <a:pt x="16672" y="7370"/>
                  </a:lnTo>
                  <a:lnTo>
                    <a:pt x="16582" y="7499"/>
                  </a:lnTo>
                  <a:lnTo>
                    <a:pt x="16492" y="7625"/>
                  </a:lnTo>
                  <a:lnTo>
                    <a:pt x="16398" y="7748"/>
                  </a:lnTo>
                  <a:lnTo>
                    <a:pt x="16296" y="7871"/>
                  </a:lnTo>
                  <a:lnTo>
                    <a:pt x="16194" y="7990"/>
                  </a:lnTo>
                  <a:lnTo>
                    <a:pt x="16084" y="8106"/>
                  </a:lnTo>
                  <a:lnTo>
                    <a:pt x="15973" y="8223"/>
                  </a:lnTo>
                  <a:lnTo>
                    <a:pt x="15855" y="8332"/>
                  </a:lnTo>
                  <a:lnTo>
                    <a:pt x="15741" y="8442"/>
                  </a:lnTo>
                  <a:lnTo>
                    <a:pt x="15614" y="8549"/>
                  </a:lnTo>
                  <a:lnTo>
                    <a:pt x="15487" y="8652"/>
                  </a:lnTo>
                  <a:lnTo>
                    <a:pt x="15353" y="8749"/>
                  </a:lnTo>
                  <a:lnTo>
                    <a:pt x="15218" y="8849"/>
                  </a:lnTo>
                  <a:lnTo>
                    <a:pt x="15079" y="8943"/>
                  </a:lnTo>
                  <a:lnTo>
                    <a:pt x="14940" y="9036"/>
                  </a:lnTo>
                  <a:lnTo>
                    <a:pt x="14793" y="9123"/>
                  </a:lnTo>
                  <a:lnTo>
                    <a:pt x="14593" y="9240"/>
                  </a:lnTo>
                  <a:lnTo>
                    <a:pt x="14381" y="9349"/>
                  </a:lnTo>
                  <a:lnTo>
                    <a:pt x="14165" y="9449"/>
                  </a:lnTo>
                  <a:lnTo>
                    <a:pt x="13948" y="9546"/>
                  </a:lnTo>
                  <a:lnTo>
                    <a:pt x="13719" y="9637"/>
                  </a:lnTo>
                  <a:lnTo>
                    <a:pt x="13487" y="9721"/>
                  </a:lnTo>
                  <a:lnTo>
                    <a:pt x="13376" y="9759"/>
                  </a:lnTo>
                  <a:lnTo>
                    <a:pt x="13254" y="9795"/>
                  </a:lnTo>
                  <a:lnTo>
                    <a:pt x="13136" y="9834"/>
                  </a:lnTo>
                  <a:lnTo>
                    <a:pt x="13013" y="9866"/>
                  </a:lnTo>
                  <a:lnTo>
                    <a:pt x="12891" y="9895"/>
                  </a:lnTo>
                  <a:lnTo>
                    <a:pt x="12772" y="9924"/>
                  </a:lnTo>
                  <a:lnTo>
                    <a:pt x="12650" y="9956"/>
                  </a:lnTo>
                  <a:lnTo>
                    <a:pt x="12523" y="9979"/>
                  </a:lnTo>
                  <a:lnTo>
                    <a:pt x="12397" y="10005"/>
                  </a:lnTo>
                  <a:lnTo>
                    <a:pt x="12270" y="10024"/>
                  </a:lnTo>
                  <a:lnTo>
                    <a:pt x="12143" y="10043"/>
                  </a:lnTo>
                  <a:lnTo>
                    <a:pt x="12017" y="10066"/>
                  </a:lnTo>
                  <a:lnTo>
                    <a:pt x="11890" y="10079"/>
                  </a:lnTo>
                  <a:lnTo>
                    <a:pt x="11760" y="10095"/>
                  </a:lnTo>
                  <a:lnTo>
                    <a:pt x="11629" y="10105"/>
                  </a:lnTo>
                  <a:lnTo>
                    <a:pt x="11494" y="10114"/>
                  </a:lnTo>
                  <a:lnTo>
                    <a:pt x="11363" y="10121"/>
                  </a:lnTo>
                  <a:lnTo>
                    <a:pt x="11229" y="10127"/>
                  </a:lnTo>
                  <a:lnTo>
                    <a:pt x="11094" y="10131"/>
                  </a:lnTo>
                  <a:lnTo>
                    <a:pt x="10808" y="10131"/>
                  </a:lnTo>
                  <a:lnTo>
                    <a:pt x="10653" y="10124"/>
                  </a:lnTo>
                  <a:lnTo>
                    <a:pt x="10498" y="10118"/>
                  </a:lnTo>
                  <a:lnTo>
                    <a:pt x="10347" y="10108"/>
                  </a:lnTo>
                  <a:lnTo>
                    <a:pt x="10196" y="10095"/>
                  </a:lnTo>
                  <a:lnTo>
                    <a:pt x="10049" y="10082"/>
                  </a:lnTo>
                  <a:lnTo>
                    <a:pt x="9898" y="10063"/>
                  </a:lnTo>
                  <a:lnTo>
                    <a:pt x="9751" y="10040"/>
                  </a:lnTo>
                  <a:lnTo>
                    <a:pt x="9604" y="10018"/>
                  </a:lnTo>
                  <a:lnTo>
                    <a:pt x="9457" y="9992"/>
                  </a:lnTo>
                  <a:lnTo>
                    <a:pt x="9314" y="9963"/>
                  </a:lnTo>
                  <a:lnTo>
                    <a:pt x="9171" y="9930"/>
                  </a:lnTo>
                  <a:lnTo>
                    <a:pt x="9032" y="9895"/>
                  </a:lnTo>
                  <a:lnTo>
                    <a:pt x="8889" y="9859"/>
                  </a:lnTo>
                  <a:lnTo>
                    <a:pt x="8754" y="9824"/>
                  </a:lnTo>
                  <a:lnTo>
                    <a:pt x="8620" y="9779"/>
                  </a:lnTo>
                  <a:lnTo>
                    <a:pt x="8481" y="9737"/>
                  </a:lnTo>
                  <a:lnTo>
                    <a:pt x="8346" y="9688"/>
                  </a:lnTo>
                  <a:lnTo>
                    <a:pt x="8215" y="9640"/>
                  </a:lnTo>
                  <a:lnTo>
                    <a:pt x="8085" y="9591"/>
                  </a:lnTo>
                  <a:lnTo>
                    <a:pt x="7954" y="9537"/>
                  </a:lnTo>
                  <a:lnTo>
                    <a:pt x="7827" y="9485"/>
                  </a:lnTo>
                  <a:lnTo>
                    <a:pt x="7705" y="9424"/>
                  </a:lnTo>
                  <a:lnTo>
                    <a:pt x="7578" y="9365"/>
                  </a:lnTo>
                  <a:lnTo>
                    <a:pt x="7456" y="9304"/>
                  </a:lnTo>
                  <a:lnTo>
                    <a:pt x="7337" y="9240"/>
                  </a:lnTo>
                  <a:lnTo>
                    <a:pt x="7215" y="9175"/>
                  </a:lnTo>
                  <a:lnTo>
                    <a:pt x="7101" y="9104"/>
                  </a:lnTo>
                  <a:lnTo>
                    <a:pt x="6990" y="9036"/>
                  </a:lnTo>
                  <a:lnTo>
                    <a:pt x="6876" y="8962"/>
                  </a:lnTo>
                  <a:lnTo>
                    <a:pt x="6766" y="8891"/>
                  </a:lnTo>
                  <a:lnTo>
                    <a:pt x="6656" y="8813"/>
                  </a:lnTo>
                  <a:lnTo>
                    <a:pt x="6537" y="8726"/>
                  </a:lnTo>
                  <a:lnTo>
                    <a:pt x="6309" y="8545"/>
                  </a:lnTo>
                  <a:lnTo>
                    <a:pt x="6194" y="8449"/>
                  </a:lnTo>
                  <a:lnTo>
                    <a:pt x="6092" y="8352"/>
                  </a:lnTo>
                  <a:lnTo>
                    <a:pt x="5986" y="8252"/>
                  </a:lnTo>
                  <a:lnTo>
                    <a:pt x="5884" y="8148"/>
                  </a:lnTo>
                  <a:lnTo>
                    <a:pt x="5786" y="8045"/>
                  </a:lnTo>
                  <a:lnTo>
                    <a:pt x="5692" y="7942"/>
                  </a:lnTo>
                  <a:lnTo>
                    <a:pt x="5598" y="7832"/>
                  </a:lnTo>
                  <a:lnTo>
                    <a:pt x="5512" y="7722"/>
                  </a:lnTo>
                  <a:lnTo>
                    <a:pt x="5427" y="7612"/>
                  </a:lnTo>
                  <a:lnTo>
                    <a:pt x="5345" y="7499"/>
                  </a:lnTo>
                  <a:lnTo>
                    <a:pt x="5267" y="7383"/>
                  </a:lnTo>
                  <a:lnTo>
                    <a:pt x="5194" y="7267"/>
                  </a:lnTo>
                  <a:lnTo>
                    <a:pt x="5124" y="7148"/>
                  </a:lnTo>
                  <a:lnTo>
                    <a:pt x="5059" y="7028"/>
                  </a:lnTo>
                  <a:lnTo>
                    <a:pt x="4994" y="6905"/>
                  </a:lnTo>
                  <a:lnTo>
                    <a:pt x="4937" y="6783"/>
                  </a:lnTo>
                  <a:lnTo>
                    <a:pt x="4883" y="6660"/>
                  </a:lnTo>
                  <a:lnTo>
                    <a:pt x="4830" y="6534"/>
                  </a:lnTo>
                  <a:lnTo>
                    <a:pt x="4785" y="6405"/>
                  </a:lnTo>
                  <a:lnTo>
                    <a:pt x="4745" y="6276"/>
                  </a:lnTo>
                  <a:lnTo>
                    <a:pt x="4700" y="6144"/>
                  </a:lnTo>
                  <a:lnTo>
                    <a:pt x="4667" y="6014"/>
                  </a:lnTo>
                  <a:lnTo>
                    <a:pt x="4639" y="5882"/>
                  </a:lnTo>
                  <a:lnTo>
                    <a:pt x="4614" y="5750"/>
                  </a:lnTo>
                  <a:lnTo>
                    <a:pt x="4594" y="5614"/>
                  </a:lnTo>
                  <a:lnTo>
                    <a:pt x="4573" y="5479"/>
                  </a:lnTo>
                  <a:lnTo>
                    <a:pt x="4561" y="5340"/>
                  </a:lnTo>
                  <a:lnTo>
                    <a:pt x="4557" y="5201"/>
                  </a:lnTo>
                  <a:lnTo>
                    <a:pt x="4553" y="5065"/>
                  </a:lnTo>
                  <a:lnTo>
                    <a:pt x="4557" y="4933"/>
                  </a:lnTo>
                  <a:lnTo>
                    <a:pt x="4561" y="4804"/>
                  </a:lnTo>
                  <a:lnTo>
                    <a:pt x="4573" y="4675"/>
                  </a:lnTo>
                  <a:lnTo>
                    <a:pt x="4590" y="4549"/>
                  </a:lnTo>
                  <a:lnTo>
                    <a:pt x="4606" y="4420"/>
                  </a:lnTo>
                  <a:lnTo>
                    <a:pt x="4630" y="4294"/>
                  </a:lnTo>
                  <a:lnTo>
                    <a:pt x="4655" y="4171"/>
                  </a:lnTo>
                  <a:lnTo>
                    <a:pt x="4683" y="4042"/>
                  </a:lnTo>
                  <a:lnTo>
                    <a:pt x="4716" y="3919"/>
                  </a:lnTo>
                  <a:lnTo>
                    <a:pt x="4757" y="3800"/>
                  </a:lnTo>
                  <a:lnTo>
                    <a:pt x="4798" y="3677"/>
                  </a:lnTo>
                  <a:lnTo>
                    <a:pt x="4843" y="3558"/>
                  </a:lnTo>
                  <a:lnTo>
                    <a:pt x="4896" y="3441"/>
                  </a:lnTo>
                  <a:lnTo>
                    <a:pt x="4945" y="3322"/>
                  </a:lnTo>
                  <a:lnTo>
                    <a:pt x="4998" y="3209"/>
                  </a:lnTo>
                  <a:lnTo>
                    <a:pt x="5059" y="3093"/>
                  </a:lnTo>
                  <a:lnTo>
                    <a:pt x="5120" y="2980"/>
                  </a:lnTo>
                  <a:lnTo>
                    <a:pt x="5190" y="2873"/>
                  </a:lnTo>
                  <a:lnTo>
                    <a:pt x="5255" y="2760"/>
                  </a:lnTo>
                  <a:lnTo>
                    <a:pt x="5333" y="2654"/>
                  </a:lnTo>
                  <a:lnTo>
                    <a:pt x="5406" y="2547"/>
                  </a:lnTo>
                  <a:lnTo>
                    <a:pt x="5488" y="2441"/>
                  </a:lnTo>
                  <a:lnTo>
                    <a:pt x="5565" y="2337"/>
                  </a:lnTo>
                  <a:lnTo>
                    <a:pt x="5651" y="2234"/>
                  </a:lnTo>
                  <a:lnTo>
                    <a:pt x="5737" y="2134"/>
                  </a:lnTo>
                  <a:lnTo>
                    <a:pt x="5831" y="2034"/>
                  </a:lnTo>
                  <a:lnTo>
                    <a:pt x="5925" y="1940"/>
                  </a:lnTo>
                  <a:lnTo>
                    <a:pt x="6019" y="1843"/>
                  </a:lnTo>
                  <a:lnTo>
                    <a:pt x="6121" y="1750"/>
                  </a:lnTo>
                  <a:lnTo>
                    <a:pt x="6223" y="1659"/>
                  </a:lnTo>
                  <a:lnTo>
                    <a:pt x="6325" y="1569"/>
                  </a:lnTo>
                  <a:lnTo>
                    <a:pt x="6435" y="1485"/>
                  </a:lnTo>
                  <a:lnTo>
                    <a:pt x="6545" y="1398"/>
                  </a:lnTo>
                  <a:lnTo>
                    <a:pt x="6656" y="1314"/>
                  </a:lnTo>
                  <a:lnTo>
                    <a:pt x="6770" y="1236"/>
                  </a:lnTo>
                  <a:lnTo>
                    <a:pt x="6888" y="1156"/>
                  </a:lnTo>
                  <a:lnTo>
                    <a:pt x="7011" y="1078"/>
                  </a:lnTo>
                  <a:lnTo>
                    <a:pt x="7133" y="1007"/>
                  </a:lnTo>
                  <a:lnTo>
                    <a:pt x="7260" y="936"/>
                  </a:lnTo>
                  <a:lnTo>
                    <a:pt x="7382" y="868"/>
                  </a:lnTo>
                  <a:lnTo>
                    <a:pt x="7513" y="797"/>
                  </a:lnTo>
                  <a:lnTo>
                    <a:pt x="7644" y="733"/>
                  </a:lnTo>
                  <a:lnTo>
                    <a:pt x="7778" y="671"/>
                  </a:lnTo>
                  <a:lnTo>
                    <a:pt x="7913" y="610"/>
                  </a:lnTo>
                  <a:lnTo>
                    <a:pt x="8048" y="555"/>
                  </a:lnTo>
                  <a:lnTo>
                    <a:pt x="8191" y="497"/>
                  </a:lnTo>
                  <a:lnTo>
                    <a:pt x="8330" y="449"/>
                  </a:lnTo>
                  <a:lnTo>
                    <a:pt x="8473" y="400"/>
                  </a:lnTo>
                  <a:lnTo>
                    <a:pt x="8620" y="352"/>
                  </a:lnTo>
                  <a:lnTo>
                    <a:pt x="8763" y="307"/>
                  </a:lnTo>
                  <a:lnTo>
                    <a:pt x="8914" y="265"/>
                  </a:lnTo>
                  <a:lnTo>
                    <a:pt x="9061" y="226"/>
                  </a:lnTo>
                  <a:lnTo>
                    <a:pt x="9212" y="194"/>
                  </a:lnTo>
                  <a:lnTo>
                    <a:pt x="9367" y="158"/>
                  </a:lnTo>
                  <a:lnTo>
                    <a:pt x="9518" y="129"/>
                  </a:lnTo>
                  <a:lnTo>
                    <a:pt x="9673" y="103"/>
                  </a:lnTo>
                  <a:lnTo>
                    <a:pt x="9832" y="77"/>
                  </a:lnTo>
                  <a:lnTo>
                    <a:pt x="9987" y="58"/>
                  </a:lnTo>
                  <a:lnTo>
                    <a:pt x="10147" y="39"/>
                  </a:lnTo>
                  <a:lnTo>
                    <a:pt x="10310" y="26"/>
                  </a:lnTo>
                  <a:lnTo>
                    <a:pt x="10469" y="13"/>
                  </a:lnTo>
                  <a:lnTo>
                    <a:pt x="10633" y="6"/>
                  </a:lnTo>
                  <a:lnTo>
                    <a:pt x="10796" y="0"/>
                  </a:lnTo>
                  <a:close/>
                </a:path>
              </a:pathLst>
            </a:custGeom>
            <a:solidFill>
              <a:srgbClr val="F7F7F7"/>
            </a:solidFill>
            <a:ln w="12700" cap="flat">
              <a:noFill/>
              <a:miter lim="400000"/>
              <a:headEnd/>
              <a:tailEnd/>
            </a:ln>
          </p:spPr>
          <p:txBody>
            <a:bodyPr lIns="45719" tIns="45719" rIns="45719" bIns="45719" anchor="ctr"/>
            <a:lstStyle/>
            <a:p>
              <a:pPr>
                <a:defRPr/>
              </a:pPr>
              <a:endParaRPr lang="zh-CN" altLang="en-US">
                <a:cs typeface="Arial"/>
              </a:endParaRPr>
            </a:p>
          </p:txBody>
        </p:sp>
      </p:grpSp>
      <p:grpSp>
        <p:nvGrpSpPr>
          <p:cNvPr id="14" name="Group 25"/>
          <p:cNvGrpSpPr>
            <a:grpSpLocks/>
          </p:cNvGrpSpPr>
          <p:nvPr/>
        </p:nvGrpSpPr>
        <p:grpSpPr bwMode="auto">
          <a:xfrm>
            <a:off x="8129588" y="1654175"/>
            <a:ext cx="566737" cy="563563"/>
            <a:chOff x="0" y="0"/>
            <a:chExt cx="566737" cy="563564"/>
          </a:xfrm>
        </p:grpSpPr>
        <p:sp>
          <p:nvSpPr>
            <p:cNvPr id="15" name="Shape 23"/>
            <p:cNvSpPr>
              <a:spLocks noChangeArrowheads="1"/>
            </p:cNvSpPr>
            <p:nvPr/>
          </p:nvSpPr>
          <p:spPr bwMode="auto">
            <a:xfrm>
              <a:off x="0" y="0"/>
              <a:ext cx="566737" cy="563564"/>
            </a:xfrm>
            <a:prstGeom prst="ellipse">
              <a:avLst/>
            </a:prstGeom>
            <a:solidFill>
              <a:srgbClr val="044868"/>
            </a:solidFill>
            <a:ln w="19050">
              <a:solidFill>
                <a:srgbClr val="F9F9F9"/>
              </a:solidFill>
              <a:miter lim="800000"/>
              <a:headEnd/>
              <a:tailEnd/>
            </a:ln>
          </p:spPr>
          <p:txBody>
            <a:bodyPr lIns="45719" tIns="45719" rIns="45719" bIns="45719" anchor="ctr"/>
            <a:lstStyle/>
            <a:p>
              <a:pPr algn="ctr" hangingPunct="0">
                <a:defRPr/>
              </a:pPr>
              <a:endParaRPr lang="zh-CN" altLang="en-US" sz="2400">
                <a:solidFill>
                  <a:srgbClr val="FFFFFF"/>
                </a:solidFill>
                <a:cs typeface="Arial"/>
              </a:endParaRPr>
            </a:p>
          </p:txBody>
        </p:sp>
        <p:sp>
          <p:nvSpPr>
            <p:cNvPr id="16" name="Shape 24"/>
            <p:cNvSpPr>
              <a:spLocks/>
            </p:cNvSpPr>
            <p:nvPr/>
          </p:nvSpPr>
          <p:spPr bwMode="auto">
            <a:xfrm>
              <a:off x="128587" y="66675"/>
              <a:ext cx="314325" cy="395289"/>
            </a:xfrm>
            <a:custGeom>
              <a:avLst/>
              <a:gdLst>
                <a:gd name="T0" fmla="*/ 157164 w 21600"/>
                <a:gd name="T1" fmla="*/ 197645 h 21600"/>
                <a:gd name="T2" fmla="*/ 157164 w 21600"/>
                <a:gd name="T3" fmla="*/ 197645 h 21600"/>
                <a:gd name="T4" fmla="*/ 157164 w 21600"/>
                <a:gd name="T5" fmla="*/ 197645 h 21600"/>
                <a:gd name="T6" fmla="*/ 157164 w 21600"/>
                <a:gd name="T7" fmla="*/ 197645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6191" y="9727"/>
                  </a:moveTo>
                  <a:lnTo>
                    <a:pt x="6236" y="9766"/>
                  </a:lnTo>
                  <a:lnTo>
                    <a:pt x="6314" y="9843"/>
                  </a:lnTo>
                  <a:lnTo>
                    <a:pt x="6395" y="9914"/>
                  </a:lnTo>
                  <a:lnTo>
                    <a:pt x="6563" y="10063"/>
                  </a:lnTo>
                  <a:lnTo>
                    <a:pt x="6734" y="10201"/>
                  </a:lnTo>
                  <a:lnTo>
                    <a:pt x="6918" y="10337"/>
                  </a:lnTo>
                  <a:lnTo>
                    <a:pt x="7102" y="10462"/>
                  </a:lnTo>
                  <a:lnTo>
                    <a:pt x="7298" y="10585"/>
                  </a:lnTo>
                  <a:lnTo>
                    <a:pt x="7498" y="10701"/>
                  </a:lnTo>
                  <a:lnTo>
                    <a:pt x="7698" y="10811"/>
                  </a:lnTo>
                  <a:lnTo>
                    <a:pt x="7911" y="10914"/>
                  </a:lnTo>
                  <a:lnTo>
                    <a:pt x="8123" y="11011"/>
                  </a:lnTo>
                  <a:lnTo>
                    <a:pt x="8348" y="11098"/>
                  </a:lnTo>
                  <a:lnTo>
                    <a:pt x="8568" y="11182"/>
                  </a:lnTo>
                  <a:lnTo>
                    <a:pt x="8797" y="11259"/>
                  </a:lnTo>
                  <a:lnTo>
                    <a:pt x="9026" y="11327"/>
                  </a:lnTo>
                  <a:lnTo>
                    <a:pt x="9262" y="11388"/>
                  </a:lnTo>
                  <a:lnTo>
                    <a:pt x="9499" y="11439"/>
                  </a:lnTo>
                  <a:lnTo>
                    <a:pt x="9446" y="11491"/>
                  </a:lnTo>
                  <a:lnTo>
                    <a:pt x="9397" y="11536"/>
                  </a:lnTo>
                  <a:lnTo>
                    <a:pt x="9352" y="11585"/>
                  </a:lnTo>
                  <a:lnTo>
                    <a:pt x="9303" y="11639"/>
                  </a:lnTo>
                  <a:lnTo>
                    <a:pt x="9266" y="11691"/>
                  </a:lnTo>
                  <a:lnTo>
                    <a:pt x="9226" y="11746"/>
                  </a:lnTo>
                  <a:lnTo>
                    <a:pt x="9189" y="11801"/>
                  </a:lnTo>
                  <a:lnTo>
                    <a:pt x="9156" y="11859"/>
                  </a:lnTo>
                  <a:lnTo>
                    <a:pt x="9132" y="11913"/>
                  </a:lnTo>
                  <a:lnTo>
                    <a:pt x="9107" y="11975"/>
                  </a:lnTo>
                  <a:lnTo>
                    <a:pt x="9083" y="12033"/>
                  </a:lnTo>
                  <a:lnTo>
                    <a:pt x="9066" y="12097"/>
                  </a:lnTo>
                  <a:lnTo>
                    <a:pt x="9054" y="12155"/>
                  </a:lnTo>
                  <a:lnTo>
                    <a:pt x="9038" y="12220"/>
                  </a:lnTo>
                  <a:lnTo>
                    <a:pt x="9034" y="12284"/>
                  </a:lnTo>
                  <a:lnTo>
                    <a:pt x="9030" y="12349"/>
                  </a:lnTo>
                  <a:lnTo>
                    <a:pt x="9034" y="12423"/>
                  </a:lnTo>
                  <a:lnTo>
                    <a:pt x="9042" y="12494"/>
                  </a:lnTo>
                  <a:lnTo>
                    <a:pt x="9058" y="12565"/>
                  </a:lnTo>
                  <a:lnTo>
                    <a:pt x="9075" y="12633"/>
                  </a:lnTo>
                  <a:lnTo>
                    <a:pt x="9095" y="12700"/>
                  </a:lnTo>
                  <a:lnTo>
                    <a:pt x="9119" y="12771"/>
                  </a:lnTo>
                  <a:lnTo>
                    <a:pt x="9152" y="12836"/>
                  </a:lnTo>
                  <a:lnTo>
                    <a:pt x="9185" y="12900"/>
                  </a:lnTo>
                  <a:lnTo>
                    <a:pt x="9230" y="12961"/>
                  </a:lnTo>
                  <a:lnTo>
                    <a:pt x="9271" y="13023"/>
                  </a:lnTo>
                  <a:lnTo>
                    <a:pt x="9315" y="13081"/>
                  </a:lnTo>
                  <a:lnTo>
                    <a:pt x="9369" y="13139"/>
                  </a:lnTo>
                  <a:lnTo>
                    <a:pt x="9422" y="13194"/>
                  </a:lnTo>
                  <a:lnTo>
                    <a:pt x="9479" y="13248"/>
                  </a:lnTo>
                  <a:lnTo>
                    <a:pt x="9544" y="13300"/>
                  </a:lnTo>
                  <a:lnTo>
                    <a:pt x="9605" y="13345"/>
                  </a:lnTo>
                  <a:lnTo>
                    <a:pt x="8646" y="19046"/>
                  </a:lnTo>
                  <a:lnTo>
                    <a:pt x="10986" y="20839"/>
                  </a:lnTo>
                  <a:lnTo>
                    <a:pt x="13256" y="19046"/>
                  </a:lnTo>
                  <a:lnTo>
                    <a:pt x="12297" y="13345"/>
                  </a:lnTo>
                  <a:lnTo>
                    <a:pt x="12366" y="13297"/>
                  </a:lnTo>
                  <a:lnTo>
                    <a:pt x="12423" y="13245"/>
                  </a:lnTo>
                  <a:lnTo>
                    <a:pt x="12485" y="13190"/>
                  </a:lnTo>
                  <a:lnTo>
                    <a:pt x="12538" y="13139"/>
                  </a:lnTo>
                  <a:lnTo>
                    <a:pt x="12587" y="13078"/>
                  </a:lnTo>
                  <a:lnTo>
                    <a:pt x="12636" y="13023"/>
                  </a:lnTo>
                  <a:lnTo>
                    <a:pt x="12681" y="12958"/>
                  </a:lnTo>
                  <a:lnTo>
                    <a:pt x="12717" y="12897"/>
                  </a:lnTo>
                  <a:lnTo>
                    <a:pt x="12750" y="12832"/>
                  </a:lnTo>
                  <a:lnTo>
                    <a:pt x="12787" y="12768"/>
                  </a:lnTo>
                  <a:lnTo>
                    <a:pt x="12811" y="12700"/>
                  </a:lnTo>
                  <a:lnTo>
                    <a:pt x="12832" y="12633"/>
                  </a:lnTo>
                  <a:lnTo>
                    <a:pt x="12848" y="12565"/>
                  </a:lnTo>
                  <a:lnTo>
                    <a:pt x="12860" y="12491"/>
                  </a:lnTo>
                  <a:lnTo>
                    <a:pt x="12869" y="12423"/>
                  </a:lnTo>
                  <a:lnTo>
                    <a:pt x="12869" y="12284"/>
                  </a:lnTo>
                  <a:lnTo>
                    <a:pt x="12864" y="12226"/>
                  </a:lnTo>
                  <a:lnTo>
                    <a:pt x="12856" y="12168"/>
                  </a:lnTo>
                  <a:lnTo>
                    <a:pt x="12844" y="12110"/>
                  </a:lnTo>
                  <a:lnTo>
                    <a:pt x="12828" y="12052"/>
                  </a:lnTo>
                  <a:lnTo>
                    <a:pt x="12811" y="11997"/>
                  </a:lnTo>
                  <a:lnTo>
                    <a:pt x="12791" y="11943"/>
                  </a:lnTo>
                  <a:lnTo>
                    <a:pt x="12762" y="11888"/>
                  </a:lnTo>
                  <a:lnTo>
                    <a:pt x="12734" y="11836"/>
                  </a:lnTo>
                  <a:lnTo>
                    <a:pt x="12705" y="11781"/>
                  </a:lnTo>
                  <a:lnTo>
                    <a:pt x="12672" y="11733"/>
                  </a:lnTo>
                  <a:lnTo>
                    <a:pt x="12640" y="11681"/>
                  </a:lnTo>
                  <a:lnTo>
                    <a:pt x="12595" y="11633"/>
                  </a:lnTo>
                  <a:lnTo>
                    <a:pt x="12558" y="11581"/>
                  </a:lnTo>
                  <a:lnTo>
                    <a:pt x="12513" y="11536"/>
                  </a:lnTo>
                  <a:lnTo>
                    <a:pt x="12472" y="11491"/>
                  </a:lnTo>
                  <a:lnTo>
                    <a:pt x="12701" y="11446"/>
                  </a:lnTo>
                  <a:lnTo>
                    <a:pt x="12934" y="11394"/>
                  </a:lnTo>
                  <a:lnTo>
                    <a:pt x="13163" y="11336"/>
                  </a:lnTo>
                  <a:lnTo>
                    <a:pt x="13391" y="11272"/>
                  </a:lnTo>
                  <a:lnTo>
                    <a:pt x="13612" y="11198"/>
                  </a:lnTo>
                  <a:lnTo>
                    <a:pt x="13832" y="11123"/>
                  </a:lnTo>
                  <a:lnTo>
                    <a:pt x="14045" y="11036"/>
                  </a:lnTo>
                  <a:lnTo>
                    <a:pt x="14257" y="10943"/>
                  </a:lnTo>
                  <a:lnTo>
                    <a:pt x="14461" y="10846"/>
                  </a:lnTo>
                  <a:lnTo>
                    <a:pt x="14661" y="10740"/>
                  </a:lnTo>
                  <a:lnTo>
                    <a:pt x="14861" y="10630"/>
                  </a:lnTo>
                  <a:lnTo>
                    <a:pt x="15049" y="10514"/>
                  </a:lnTo>
                  <a:lnTo>
                    <a:pt x="15237" y="10392"/>
                  </a:lnTo>
                  <a:lnTo>
                    <a:pt x="15413" y="10263"/>
                  </a:lnTo>
                  <a:lnTo>
                    <a:pt x="15584" y="10130"/>
                  </a:lnTo>
                  <a:lnTo>
                    <a:pt x="15756" y="9992"/>
                  </a:lnTo>
                  <a:lnTo>
                    <a:pt x="15801" y="9956"/>
                  </a:lnTo>
                  <a:lnTo>
                    <a:pt x="15850" y="9988"/>
                  </a:lnTo>
                  <a:lnTo>
                    <a:pt x="16168" y="10182"/>
                  </a:lnTo>
                  <a:lnTo>
                    <a:pt x="16475" y="10382"/>
                  </a:lnTo>
                  <a:lnTo>
                    <a:pt x="16777" y="10588"/>
                  </a:lnTo>
                  <a:lnTo>
                    <a:pt x="16932" y="10691"/>
                  </a:lnTo>
                  <a:lnTo>
                    <a:pt x="17075" y="10798"/>
                  </a:lnTo>
                  <a:lnTo>
                    <a:pt x="17218" y="10907"/>
                  </a:lnTo>
                  <a:lnTo>
                    <a:pt x="17361" y="11017"/>
                  </a:lnTo>
                  <a:lnTo>
                    <a:pt x="17504" y="11127"/>
                  </a:lnTo>
                  <a:lnTo>
                    <a:pt x="17643" y="11236"/>
                  </a:lnTo>
                  <a:lnTo>
                    <a:pt x="17777" y="11346"/>
                  </a:lnTo>
                  <a:lnTo>
                    <a:pt x="17912" y="11462"/>
                  </a:lnTo>
                  <a:lnTo>
                    <a:pt x="18047" y="11578"/>
                  </a:lnTo>
                  <a:lnTo>
                    <a:pt x="18178" y="11694"/>
                  </a:lnTo>
                  <a:lnTo>
                    <a:pt x="18304" y="11814"/>
                  </a:lnTo>
                  <a:lnTo>
                    <a:pt x="18431" y="11933"/>
                  </a:lnTo>
                  <a:lnTo>
                    <a:pt x="18553" y="12055"/>
                  </a:lnTo>
                  <a:lnTo>
                    <a:pt x="18676" y="12181"/>
                  </a:lnTo>
                  <a:lnTo>
                    <a:pt x="18794" y="12304"/>
                  </a:lnTo>
                  <a:lnTo>
                    <a:pt x="18913" y="12429"/>
                  </a:lnTo>
                  <a:lnTo>
                    <a:pt x="19031" y="12558"/>
                  </a:lnTo>
                  <a:lnTo>
                    <a:pt x="19252" y="12816"/>
                  </a:lnTo>
                  <a:lnTo>
                    <a:pt x="19362" y="12949"/>
                  </a:lnTo>
                  <a:lnTo>
                    <a:pt x="19468" y="13084"/>
                  </a:lnTo>
                  <a:lnTo>
                    <a:pt x="19570" y="13216"/>
                  </a:lnTo>
                  <a:lnTo>
                    <a:pt x="19672" y="13358"/>
                  </a:lnTo>
                  <a:lnTo>
                    <a:pt x="19770" y="13497"/>
                  </a:lnTo>
                  <a:lnTo>
                    <a:pt x="19868" y="13635"/>
                  </a:lnTo>
                  <a:lnTo>
                    <a:pt x="19962" y="13777"/>
                  </a:lnTo>
                  <a:lnTo>
                    <a:pt x="20056" y="13919"/>
                  </a:lnTo>
                  <a:lnTo>
                    <a:pt x="20142" y="14067"/>
                  </a:lnTo>
                  <a:lnTo>
                    <a:pt x="20232" y="14216"/>
                  </a:lnTo>
                  <a:lnTo>
                    <a:pt x="20314" y="14364"/>
                  </a:lnTo>
                  <a:lnTo>
                    <a:pt x="20399" y="14512"/>
                  </a:lnTo>
                  <a:lnTo>
                    <a:pt x="20477" y="14670"/>
                  </a:lnTo>
                  <a:lnTo>
                    <a:pt x="20555" y="14822"/>
                  </a:lnTo>
                  <a:lnTo>
                    <a:pt x="20628" y="14977"/>
                  </a:lnTo>
                  <a:lnTo>
                    <a:pt x="20702" y="15138"/>
                  </a:lnTo>
                  <a:lnTo>
                    <a:pt x="20767" y="15296"/>
                  </a:lnTo>
                  <a:lnTo>
                    <a:pt x="20836" y="15457"/>
                  </a:lnTo>
                  <a:lnTo>
                    <a:pt x="20898" y="15622"/>
                  </a:lnTo>
                  <a:lnTo>
                    <a:pt x="20963" y="15786"/>
                  </a:lnTo>
                  <a:lnTo>
                    <a:pt x="21020" y="15957"/>
                  </a:lnTo>
                  <a:lnTo>
                    <a:pt x="21073" y="16125"/>
                  </a:lnTo>
                  <a:lnTo>
                    <a:pt x="21130" y="16299"/>
                  </a:lnTo>
                  <a:lnTo>
                    <a:pt x="21179" y="16470"/>
                  </a:lnTo>
                  <a:lnTo>
                    <a:pt x="21228" y="16644"/>
                  </a:lnTo>
                  <a:lnTo>
                    <a:pt x="21273" y="16821"/>
                  </a:lnTo>
                  <a:lnTo>
                    <a:pt x="21318" y="17002"/>
                  </a:lnTo>
                  <a:lnTo>
                    <a:pt x="21355" y="17182"/>
                  </a:lnTo>
                  <a:lnTo>
                    <a:pt x="21396" y="17366"/>
                  </a:lnTo>
                  <a:lnTo>
                    <a:pt x="21428" y="17550"/>
                  </a:lnTo>
                  <a:lnTo>
                    <a:pt x="21457" y="17740"/>
                  </a:lnTo>
                  <a:lnTo>
                    <a:pt x="21486" y="17927"/>
                  </a:lnTo>
                  <a:lnTo>
                    <a:pt x="21510" y="18121"/>
                  </a:lnTo>
                  <a:lnTo>
                    <a:pt x="21531" y="18314"/>
                  </a:lnTo>
                  <a:lnTo>
                    <a:pt x="21555" y="18508"/>
                  </a:lnTo>
                  <a:lnTo>
                    <a:pt x="21571" y="18708"/>
                  </a:lnTo>
                  <a:lnTo>
                    <a:pt x="21584" y="18908"/>
                  </a:lnTo>
                  <a:lnTo>
                    <a:pt x="21596" y="19107"/>
                  </a:lnTo>
                  <a:lnTo>
                    <a:pt x="21600" y="19314"/>
                  </a:lnTo>
                  <a:lnTo>
                    <a:pt x="21600" y="19346"/>
                  </a:lnTo>
                  <a:lnTo>
                    <a:pt x="21567" y="19362"/>
                  </a:lnTo>
                  <a:lnTo>
                    <a:pt x="21269" y="19498"/>
                  </a:lnTo>
                  <a:lnTo>
                    <a:pt x="20967" y="19630"/>
                  </a:lnTo>
                  <a:lnTo>
                    <a:pt x="20665" y="19756"/>
                  </a:lnTo>
                  <a:lnTo>
                    <a:pt x="20358" y="19878"/>
                  </a:lnTo>
                  <a:lnTo>
                    <a:pt x="20048" y="19997"/>
                  </a:lnTo>
                  <a:lnTo>
                    <a:pt x="19738" y="20113"/>
                  </a:lnTo>
                  <a:lnTo>
                    <a:pt x="19423" y="20223"/>
                  </a:lnTo>
                  <a:lnTo>
                    <a:pt x="19109" y="20330"/>
                  </a:lnTo>
                  <a:lnTo>
                    <a:pt x="18794" y="20433"/>
                  </a:lnTo>
                  <a:lnTo>
                    <a:pt x="18476" y="20533"/>
                  </a:lnTo>
                  <a:lnTo>
                    <a:pt x="18157" y="20623"/>
                  </a:lnTo>
                  <a:lnTo>
                    <a:pt x="17835" y="20713"/>
                  </a:lnTo>
                  <a:lnTo>
                    <a:pt x="17508" y="20800"/>
                  </a:lnTo>
                  <a:lnTo>
                    <a:pt x="17181" y="20878"/>
                  </a:lnTo>
                  <a:lnTo>
                    <a:pt x="16854" y="20958"/>
                  </a:lnTo>
                  <a:lnTo>
                    <a:pt x="16528" y="21029"/>
                  </a:lnTo>
                  <a:lnTo>
                    <a:pt x="16197" y="21097"/>
                  </a:lnTo>
                  <a:lnTo>
                    <a:pt x="15862" y="21161"/>
                  </a:lnTo>
                  <a:lnTo>
                    <a:pt x="15531" y="21223"/>
                  </a:lnTo>
                  <a:lnTo>
                    <a:pt x="15200" y="21278"/>
                  </a:lnTo>
                  <a:lnTo>
                    <a:pt x="14866" y="21329"/>
                  </a:lnTo>
                  <a:lnTo>
                    <a:pt x="14527" y="21378"/>
                  </a:lnTo>
                  <a:lnTo>
                    <a:pt x="14188" y="21419"/>
                  </a:lnTo>
                  <a:lnTo>
                    <a:pt x="13853" y="21455"/>
                  </a:lnTo>
                  <a:lnTo>
                    <a:pt x="13514" y="21490"/>
                  </a:lnTo>
                  <a:lnTo>
                    <a:pt x="13171" y="21519"/>
                  </a:lnTo>
                  <a:lnTo>
                    <a:pt x="12832" y="21542"/>
                  </a:lnTo>
                  <a:lnTo>
                    <a:pt x="12489" y="21561"/>
                  </a:lnTo>
                  <a:lnTo>
                    <a:pt x="11803" y="21594"/>
                  </a:lnTo>
                  <a:lnTo>
                    <a:pt x="11460" y="21600"/>
                  </a:lnTo>
                  <a:lnTo>
                    <a:pt x="10749" y="21600"/>
                  </a:lnTo>
                  <a:lnTo>
                    <a:pt x="10381" y="21590"/>
                  </a:lnTo>
                  <a:lnTo>
                    <a:pt x="10014" y="21574"/>
                  </a:lnTo>
                  <a:lnTo>
                    <a:pt x="9650" y="21558"/>
                  </a:lnTo>
                  <a:lnTo>
                    <a:pt x="9287" y="21536"/>
                  </a:lnTo>
                  <a:lnTo>
                    <a:pt x="8923" y="21510"/>
                  </a:lnTo>
                  <a:lnTo>
                    <a:pt x="8560" y="21477"/>
                  </a:lnTo>
                  <a:lnTo>
                    <a:pt x="8201" y="21436"/>
                  </a:lnTo>
                  <a:lnTo>
                    <a:pt x="7837" y="21394"/>
                  </a:lnTo>
                  <a:lnTo>
                    <a:pt x="7478" y="21345"/>
                  </a:lnTo>
                  <a:lnTo>
                    <a:pt x="7122" y="21290"/>
                  </a:lnTo>
                  <a:lnTo>
                    <a:pt x="6763" y="21232"/>
                  </a:lnTo>
                  <a:lnTo>
                    <a:pt x="6408" y="21171"/>
                  </a:lnTo>
                  <a:lnTo>
                    <a:pt x="6052" y="21100"/>
                  </a:lnTo>
                  <a:lnTo>
                    <a:pt x="5701" y="21029"/>
                  </a:lnTo>
                  <a:lnTo>
                    <a:pt x="5354" y="20952"/>
                  </a:lnTo>
                  <a:lnTo>
                    <a:pt x="5003" y="20868"/>
                  </a:lnTo>
                  <a:lnTo>
                    <a:pt x="4656" y="20784"/>
                  </a:lnTo>
                  <a:lnTo>
                    <a:pt x="4313" y="20691"/>
                  </a:lnTo>
                  <a:lnTo>
                    <a:pt x="3970" y="20594"/>
                  </a:lnTo>
                  <a:lnTo>
                    <a:pt x="3631" y="20491"/>
                  </a:lnTo>
                  <a:lnTo>
                    <a:pt x="3292" y="20384"/>
                  </a:lnTo>
                  <a:lnTo>
                    <a:pt x="2957" y="20271"/>
                  </a:lnTo>
                  <a:lnTo>
                    <a:pt x="2618" y="20155"/>
                  </a:lnTo>
                  <a:lnTo>
                    <a:pt x="2287" y="20033"/>
                  </a:lnTo>
                  <a:lnTo>
                    <a:pt x="1960" y="19907"/>
                  </a:lnTo>
                  <a:lnTo>
                    <a:pt x="1634" y="19778"/>
                  </a:lnTo>
                  <a:lnTo>
                    <a:pt x="1307" y="19643"/>
                  </a:lnTo>
                  <a:lnTo>
                    <a:pt x="984" y="19504"/>
                  </a:lnTo>
                  <a:lnTo>
                    <a:pt x="666" y="19362"/>
                  </a:lnTo>
                  <a:lnTo>
                    <a:pt x="351" y="19211"/>
                  </a:lnTo>
                  <a:lnTo>
                    <a:pt x="37" y="19056"/>
                  </a:lnTo>
                  <a:lnTo>
                    <a:pt x="0" y="19188"/>
                  </a:lnTo>
                  <a:lnTo>
                    <a:pt x="0" y="19007"/>
                  </a:lnTo>
                  <a:lnTo>
                    <a:pt x="12" y="18801"/>
                  </a:lnTo>
                  <a:lnTo>
                    <a:pt x="29" y="18595"/>
                  </a:lnTo>
                  <a:lnTo>
                    <a:pt x="45" y="18388"/>
                  </a:lnTo>
                  <a:lnTo>
                    <a:pt x="69" y="18192"/>
                  </a:lnTo>
                  <a:lnTo>
                    <a:pt x="90" y="17992"/>
                  </a:lnTo>
                  <a:lnTo>
                    <a:pt x="118" y="17792"/>
                  </a:lnTo>
                  <a:lnTo>
                    <a:pt x="151" y="17602"/>
                  </a:lnTo>
                  <a:lnTo>
                    <a:pt x="184" y="17408"/>
                  </a:lnTo>
                  <a:lnTo>
                    <a:pt x="221" y="17218"/>
                  </a:lnTo>
                  <a:lnTo>
                    <a:pt x="257" y="17031"/>
                  </a:lnTo>
                  <a:lnTo>
                    <a:pt x="302" y="16844"/>
                  </a:lnTo>
                  <a:lnTo>
                    <a:pt x="347" y="16663"/>
                  </a:lnTo>
                  <a:lnTo>
                    <a:pt x="392" y="16479"/>
                  </a:lnTo>
                  <a:lnTo>
                    <a:pt x="449" y="16302"/>
                  </a:lnTo>
                  <a:lnTo>
                    <a:pt x="498" y="16125"/>
                  </a:lnTo>
                  <a:lnTo>
                    <a:pt x="555" y="15951"/>
                  </a:lnTo>
                  <a:lnTo>
                    <a:pt x="617" y="15776"/>
                  </a:lnTo>
                  <a:lnTo>
                    <a:pt x="678" y="15609"/>
                  </a:lnTo>
                  <a:lnTo>
                    <a:pt x="743" y="15438"/>
                  </a:lnTo>
                  <a:lnTo>
                    <a:pt x="809" y="15273"/>
                  </a:lnTo>
                  <a:lnTo>
                    <a:pt x="882" y="15106"/>
                  </a:lnTo>
                  <a:lnTo>
                    <a:pt x="952" y="14945"/>
                  </a:lnTo>
                  <a:lnTo>
                    <a:pt x="1029" y="14787"/>
                  </a:lnTo>
                  <a:lnTo>
                    <a:pt x="1107" y="14625"/>
                  </a:lnTo>
                  <a:lnTo>
                    <a:pt x="1188" y="14471"/>
                  </a:lnTo>
                  <a:lnTo>
                    <a:pt x="1270" y="14319"/>
                  </a:lnTo>
                  <a:lnTo>
                    <a:pt x="1356" y="14164"/>
                  </a:lnTo>
                  <a:lnTo>
                    <a:pt x="1442" y="14013"/>
                  </a:lnTo>
                  <a:lnTo>
                    <a:pt x="1536" y="13864"/>
                  </a:lnTo>
                  <a:lnTo>
                    <a:pt x="1629" y="13719"/>
                  </a:lnTo>
                  <a:lnTo>
                    <a:pt x="1723" y="13574"/>
                  </a:lnTo>
                  <a:lnTo>
                    <a:pt x="1821" y="13432"/>
                  </a:lnTo>
                  <a:lnTo>
                    <a:pt x="1924" y="13290"/>
                  </a:lnTo>
                  <a:lnTo>
                    <a:pt x="2026" y="13152"/>
                  </a:lnTo>
                  <a:lnTo>
                    <a:pt x="2132" y="13016"/>
                  </a:lnTo>
                  <a:lnTo>
                    <a:pt x="2238" y="12878"/>
                  </a:lnTo>
                  <a:lnTo>
                    <a:pt x="2348" y="12742"/>
                  </a:lnTo>
                  <a:lnTo>
                    <a:pt x="2459" y="12613"/>
                  </a:lnTo>
                  <a:lnTo>
                    <a:pt x="2577" y="12481"/>
                  </a:lnTo>
                  <a:lnTo>
                    <a:pt x="2695" y="12355"/>
                  </a:lnTo>
                  <a:lnTo>
                    <a:pt x="2814" y="12226"/>
                  </a:lnTo>
                  <a:lnTo>
                    <a:pt x="2932" y="12104"/>
                  </a:lnTo>
                  <a:lnTo>
                    <a:pt x="3059" y="11978"/>
                  </a:lnTo>
                  <a:lnTo>
                    <a:pt x="3185" y="11859"/>
                  </a:lnTo>
                  <a:lnTo>
                    <a:pt x="3312" y="11739"/>
                  </a:lnTo>
                  <a:lnTo>
                    <a:pt x="3443" y="11620"/>
                  </a:lnTo>
                  <a:lnTo>
                    <a:pt x="3578" y="11504"/>
                  </a:lnTo>
                  <a:lnTo>
                    <a:pt x="3712" y="11388"/>
                  </a:lnTo>
                  <a:lnTo>
                    <a:pt x="3843" y="11275"/>
                  </a:lnTo>
                  <a:lnTo>
                    <a:pt x="3986" y="11162"/>
                  </a:lnTo>
                  <a:lnTo>
                    <a:pt x="4125" y="11053"/>
                  </a:lnTo>
                  <a:lnTo>
                    <a:pt x="4268" y="10943"/>
                  </a:lnTo>
                  <a:lnTo>
                    <a:pt x="4415" y="10836"/>
                  </a:lnTo>
                  <a:lnTo>
                    <a:pt x="4562" y="10730"/>
                  </a:lnTo>
                  <a:lnTo>
                    <a:pt x="4709" y="10627"/>
                  </a:lnTo>
                  <a:lnTo>
                    <a:pt x="4860" y="10524"/>
                  </a:lnTo>
                  <a:lnTo>
                    <a:pt x="5015" y="10424"/>
                  </a:lnTo>
                  <a:lnTo>
                    <a:pt x="5166" y="10324"/>
                  </a:lnTo>
                  <a:lnTo>
                    <a:pt x="5325" y="10227"/>
                  </a:lnTo>
                  <a:lnTo>
                    <a:pt x="5489" y="10130"/>
                  </a:lnTo>
                  <a:lnTo>
                    <a:pt x="5807" y="9937"/>
                  </a:lnTo>
                  <a:lnTo>
                    <a:pt x="6138" y="9756"/>
                  </a:lnTo>
                  <a:lnTo>
                    <a:pt x="6191" y="9727"/>
                  </a:lnTo>
                  <a:close/>
                  <a:moveTo>
                    <a:pt x="10796" y="0"/>
                  </a:moveTo>
                  <a:lnTo>
                    <a:pt x="11131" y="0"/>
                  </a:lnTo>
                  <a:lnTo>
                    <a:pt x="11294" y="6"/>
                  </a:lnTo>
                  <a:lnTo>
                    <a:pt x="11457" y="13"/>
                  </a:lnTo>
                  <a:lnTo>
                    <a:pt x="11617" y="26"/>
                  </a:lnTo>
                  <a:lnTo>
                    <a:pt x="11780" y="39"/>
                  </a:lnTo>
                  <a:lnTo>
                    <a:pt x="11939" y="58"/>
                  </a:lnTo>
                  <a:lnTo>
                    <a:pt x="12094" y="81"/>
                  </a:lnTo>
                  <a:lnTo>
                    <a:pt x="12254" y="103"/>
                  </a:lnTo>
                  <a:lnTo>
                    <a:pt x="12409" y="129"/>
                  </a:lnTo>
                  <a:lnTo>
                    <a:pt x="12560" y="158"/>
                  </a:lnTo>
                  <a:lnTo>
                    <a:pt x="12715" y="194"/>
                  </a:lnTo>
                  <a:lnTo>
                    <a:pt x="12866" y="226"/>
                  </a:lnTo>
                  <a:lnTo>
                    <a:pt x="13013" y="265"/>
                  </a:lnTo>
                  <a:lnTo>
                    <a:pt x="13164" y="307"/>
                  </a:lnTo>
                  <a:lnTo>
                    <a:pt x="13307" y="352"/>
                  </a:lnTo>
                  <a:lnTo>
                    <a:pt x="13454" y="400"/>
                  </a:lnTo>
                  <a:lnTo>
                    <a:pt x="13597" y="449"/>
                  </a:lnTo>
                  <a:lnTo>
                    <a:pt x="13740" y="497"/>
                  </a:lnTo>
                  <a:lnTo>
                    <a:pt x="13879" y="555"/>
                  </a:lnTo>
                  <a:lnTo>
                    <a:pt x="14013" y="610"/>
                  </a:lnTo>
                  <a:lnTo>
                    <a:pt x="14152" y="671"/>
                  </a:lnTo>
                  <a:lnTo>
                    <a:pt x="14283" y="733"/>
                  </a:lnTo>
                  <a:lnTo>
                    <a:pt x="14414" y="801"/>
                  </a:lnTo>
                  <a:lnTo>
                    <a:pt x="14544" y="868"/>
                  </a:lnTo>
                  <a:lnTo>
                    <a:pt x="14667" y="936"/>
                  </a:lnTo>
                  <a:lnTo>
                    <a:pt x="14793" y="1007"/>
                  </a:lnTo>
                  <a:lnTo>
                    <a:pt x="14916" y="1081"/>
                  </a:lnTo>
                  <a:lnTo>
                    <a:pt x="15038" y="1159"/>
                  </a:lnTo>
                  <a:lnTo>
                    <a:pt x="15157" y="1236"/>
                  </a:lnTo>
                  <a:lnTo>
                    <a:pt x="15267" y="1317"/>
                  </a:lnTo>
                  <a:lnTo>
                    <a:pt x="15381" y="1401"/>
                  </a:lnTo>
                  <a:lnTo>
                    <a:pt x="15492" y="1485"/>
                  </a:lnTo>
                  <a:lnTo>
                    <a:pt x="15602" y="1575"/>
                  </a:lnTo>
                  <a:lnTo>
                    <a:pt x="15704" y="1659"/>
                  </a:lnTo>
                  <a:lnTo>
                    <a:pt x="15806" y="1753"/>
                  </a:lnTo>
                  <a:lnTo>
                    <a:pt x="15908" y="1847"/>
                  </a:lnTo>
                  <a:lnTo>
                    <a:pt x="16002" y="1940"/>
                  </a:lnTo>
                  <a:lnTo>
                    <a:pt x="16096" y="2034"/>
                  </a:lnTo>
                  <a:lnTo>
                    <a:pt x="16190" y="2134"/>
                  </a:lnTo>
                  <a:lnTo>
                    <a:pt x="16276" y="2234"/>
                  </a:lnTo>
                  <a:lnTo>
                    <a:pt x="16361" y="2337"/>
                  </a:lnTo>
                  <a:lnTo>
                    <a:pt x="16439" y="2441"/>
                  </a:lnTo>
                  <a:lnTo>
                    <a:pt x="16521" y="2547"/>
                  </a:lnTo>
                  <a:lnTo>
                    <a:pt x="16594" y="2654"/>
                  </a:lnTo>
                  <a:lnTo>
                    <a:pt x="16672" y="2763"/>
                  </a:lnTo>
                  <a:lnTo>
                    <a:pt x="16737" y="2873"/>
                  </a:lnTo>
                  <a:lnTo>
                    <a:pt x="16806" y="2980"/>
                  </a:lnTo>
                  <a:lnTo>
                    <a:pt x="16868" y="3093"/>
                  </a:lnTo>
                  <a:lnTo>
                    <a:pt x="16929" y="3209"/>
                  </a:lnTo>
                  <a:lnTo>
                    <a:pt x="16982" y="3325"/>
                  </a:lnTo>
                  <a:lnTo>
                    <a:pt x="17031" y="3441"/>
                  </a:lnTo>
                  <a:lnTo>
                    <a:pt x="17084" y="3561"/>
                  </a:lnTo>
                  <a:lnTo>
                    <a:pt x="17129" y="3680"/>
                  </a:lnTo>
                  <a:lnTo>
                    <a:pt x="17170" y="3800"/>
                  </a:lnTo>
                  <a:lnTo>
                    <a:pt x="17207" y="3922"/>
                  </a:lnTo>
                  <a:lnTo>
                    <a:pt x="17243" y="4045"/>
                  </a:lnTo>
                  <a:lnTo>
                    <a:pt x="17272" y="4171"/>
                  </a:lnTo>
                  <a:lnTo>
                    <a:pt x="17296" y="4297"/>
                  </a:lnTo>
                  <a:lnTo>
                    <a:pt x="17317" y="4423"/>
                  </a:lnTo>
                  <a:lnTo>
                    <a:pt x="17337" y="4549"/>
                  </a:lnTo>
                  <a:lnTo>
                    <a:pt x="17349" y="4675"/>
                  </a:lnTo>
                  <a:lnTo>
                    <a:pt x="17362" y="4804"/>
                  </a:lnTo>
                  <a:lnTo>
                    <a:pt x="17370" y="4933"/>
                  </a:lnTo>
                  <a:lnTo>
                    <a:pt x="17374" y="5065"/>
                  </a:lnTo>
                  <a:lnTo>
                    <a:pt x="17370" y="5217"/>
                  </a:lnTo>
                  <a:lnTo>
                    <a:pt x="17358" y="5375"/>
                  </a:lnTo>
                  <a:lnTo>
                    <a:pt x="17341" y="5527"/>
                  </a:lnTo>
                  <a:lnTo>
                    <a:pt x="17325" y="5675"/>
                  </a:lnTo>
                  <a:lnTo>
                    <a:pt x="17300" y="5827"/>
                  </a:lnTo>
                  <a:lnTo>
                    <a:pt x="17268" y="5976"/>
                  </a:lnTo>
                  <a:lnTo>
                    <a:pt x="17231" y="6124"/>
                  </a:lnTo>
                  <a:lnTo>
                    <a:pt x="17186" y="6266"/>
                  </a:lnTo>
                  <a:lnTo>
                    <a:pt x="17141" y="6415"/>
                  </a:lnTo>
                  <a:lnTo>
                    <a:pt x="17088" y="6557"/>
                  </a:lnTo>
                  <a:lnTo>
                    <a:pt x="17031" y="6696"/>
                  </a:lnTo>
                  <a:lnTo>
                    <a:pt x="16970" y="6834"/>
                  </a:lnTo>
                  <a:lnTo>
                    <a:pt x="16900" y="6970"/>
                  </a:lnTo>
                  <a:lnTo>
                    <a:pt x="16827" y="7106"/>
                  </a:lnTo>
                  <a:lnTo>
                    <a:pt x="16749" y="7241"/>
                  </a:lnTo>
                  <a:lnTo>
                    <a:pt x="16672" y="7370"/>
                  </a:lnTo>
                  <a:lnTo>
                    <a:pt x="16582" y="7499"/>
                  </a:lnTo>
                  <a:lnTo>
                    <a:pt x="16492" y="7625"/>
                  </a:lnTo>
                  <a:lnTo>
                    <a:pt x="16398" y="7748"/>
                  </a:lnTo>
                  <a:lnTo>
                    <a:pt x="16296" y="7871"/>
                  </a:lnTo>
                  <a:lnTo>
                    <a:pt x="16194" y="7990"/>
                  </a:lnTo>
                  <a:lnTo>
                    <a:pt x="16084" y="8106"/>
                  </a:lnTo>
                  <a:lnTo>
                    <a:pt x="15973" y="8223"/>
                  </a:lnTo>
                  <a:lnTo>
                    <a:pt x="15855" y="8332"/>
                  </a:lnTo>
                  <a:lnTo>
                    <a:pt x="15741" y="8442"/>
                  </a:lnTo>
                  <a:lnTo>
                    <a:pt x="15614" y="8549"/>
                  </a:lnTo>
                  <a:lnTo>
                    <a:pt x="15487" y="8652"/>
                  </a:lnTo>
                  <a:lnTo>
                    <a:pt x="15353" y="8749"/>
                  </a:lnTo>
                  <a:lnTo>
                    <a:pt x="15218" y="8849"/>
                  </a:lnTo>
                  <a:lnTo>
                    <a:pt x="15079" y="8943"/>
                  </a:lnTo>
                  <a:lnTo>
                    <a:pt x="14940" y="9036"/>
                  </a:lnTo>
                  <a:lnTo>
                    <a:pt x="14793" y="9123"/>
                  </a:lnTo>
                  <a:lnTo>
                    <a:pt x="14593" y="9240"/>
                  </a:lnTo>
                  <a:lnTo>
                    <a:pt x="14381" y="9349"/>
                  </a:lnTo>
                  <a:lnTo>
                    <a:pt x="14165" y="9449"/>
                  </a:lnTo>
                  <a:lnTo>
                    <a:pt x="13948" y="9546"/>
                  </a:lnTo>
                  <a:lnTo>
                    <a:pt x="13719" y="9637"/>
                  </a:lnTo>
                  <a:lnTo>
                    <a:pt x="13487" y="9721"/>
                  </a:lnTo>
                  <a:lnTo>
                    <a:pt x="13376" y="9759"/>
                  </a:lnTo>
                  <a:lnTo>
                    <a:pt x="13254" y="9795"/>
                  </a:lnTo>
                  <a:lnTo>
                    <a:pt x="13136" y="9834"/>
                  </a:lnTo>
                  <a:lnTo>
                    <a:pt x="13013" y="9866"/>
                  </a:lnTo>
                  <a:lnTo>
                    <a:pt x="12891" y="9895"/>
                  </a:lnTo>
                  <a:lnTo>
                    <a:pt x="12772" y="9924"/>
                  </a:lnTo>
                  <a:lnTo>
                    <a:pt x="12650" y="9956"/>
                  </a:lnTo>
                  <a:lnTo>
                    <a:pt x="12523" y="9979"/>
                  </a:lnTo>
                  <a:lnTo>
                    <a:pt x="12397" y="10005"/>
                  </a:lnTo>
                  <a:lnTo>
                    <a:pt x="12270" y="10024"/>
                  </a:lnTo>
                  <a:lnTo>
                    <a:pt x="12143" y="10043"/>
                  </a:lnTo>
                  <a:lnTo>
                    <a:pt x="12017" y="10066"/>
                  </a:lnTo>
                  <a:lnTo>
                    <a:pt x="11890" y="10079"/>
                  </a:lnTo>
                  <a:lnTo>
                    <a:pt x="11760" y="10095"/>
                  </a:lnTo>
                  <a:lnTo>
                    <a:pt x="11629" y="10105"/>
                  </a:lnTo>
                  <a:lnTo>
                    <a:pt x="11494" y="10114"/>
                  </a:lnTo>
                  <a:lnTo>
                    <a:pt x="11363" y="10121"/>
                  </a:lnTo>
                  <a:lnTo>
                    <a:pt x="11229" y="10127"/>
                  </a:lnTo>
                  <a:lnTo>
                    <a:pt x="11094" y="10131"/>
                  </a:lnTo>
                  <a:lnTo>
                    <a:pt x="10808" y="10131"/>
                  </a:lnTo>
                  <a:lnTo>
                    <a:pt x="10653" y="10124"/>
                  </a:lnTo>
                  <a:lnTo>
                    <a:pt x="10498" y="10118"/>
                  </a:lnTo>
                  <a:lnTo>
                    <a:pt x="10347" y="10108"/>
                  </a:lnTo>
                  <a:lnTo>
                    <a:pt x="10196" y="10095"/>
                  </a:lnTo>
                  <a:lnTo>
                    <a:pt x="10049" y="10082"/>
                  </a:lnTo>
                  <a:lnTo>
                    <a:pt x="9898" y="10063"/>
                  </a:lnTo>
                  <a:lnTo>
                    <a:pt x="9751" y="10040"/>
                  </a:lnTo>
                  <a:lnTo>
                    <a:pt x="9604" y="10018"/>
                  </a:lnTo>
                  <a:lnTo>
                    <a:pt x="9457" y="9992"/>
                  </a:lnTo>
                  <a:lnTo>
                    <a:pt x="9314" y="9963"/>
                  </a:lnTo>
                  <a:lnTo>
                    <a:pt x="9171" y="9930"/>
                  </a:lnTo>
                  <a:lnTo>
                    <a:pt x="9032" y="9895"/>
                  </a:lnTo>
                  <a:lnTo>
                    <a:pt x="8889" y="9859"/>
                  </a:lnTo>
                  <a:lnTo>
                    <a:pt x="8754" y="9824"/>
                  </a:lnTo>
                  <a:lnTo>
                    <a:pt x="8620" y="9779"/>
                  </a:lnTo>
                  <a:lnTo>
                    <a:pt x="8481" y="9737"/>
                  </a:lnTo>
                  <a:lnTo>
                    <a:pt x="8346" y="9688"/>
                  </a:lnTo>
                  <a:lnTo>
                    <a:pt x="8215" y="9640"/>
                  </a:lnTo>
                  <a:lnTo>
                    <a:pt x="8085" y="9591"/>
                  </a:lnTo>
                  <a:lnTo>
                    <a:pt x="7954" y="9537"/>
                  </a:lnTo>
                  <a:lnTo>
                    <a:pt x="7827" y="9485"/>
                  </a:lnTo>
                  <a:lnTo>
                    <a:pt x="7705" y="9424"/>
                  </a:lnTo>
                  <a:lnTo>
                    <a:pt x="7578" y="9365"/>
                  </a:lnTo>
                  <a:lnTo>
                    <a:pt x="7456" y="9304"/>
                  </a:lnTo>
                  <a:lnTo>
                    <a:pt x="7337" y="9240"/>
                  </a:lnTo>
                  <a:lnTo>
                    <a:pt x="7215" y="9175"/>
                  </a:lnTo>
                  <a:lnTo>
                    <a:pt x="7101" y="9104"/>
                  </a:lnTo>
                  <a:lnTo>
                    <a:pt x="6990" y="9036"/>
                  </a:lnTo>
                  <a:lnTo>
                    <a:pt x="6876" y="8962"/>
                  </a:lnTo>
                  <a:lnTo>
                    <a:pt x="6766" y="8891"/>
                  </a:lnTo>
                  <a:lnTo>
                    <a:pt x="6656" y="8813"/>
                  </a:lnTo>
                  <a:lnTo>
                    <a:pt x="6537" y="8726"/>
                  </a:lnTo>
                  <a:lnTo>
                    <a:pt x="6309" y="8545"/>
                  </a:lnTo>
                  <a:lnTo>
                    <a:pt x="6194" y="8449"/>
                  </a:lnTo>
                  <a:lnTo>
                    <a:pt x="6092" y="8352"/>
                  </a:lnTo>
                  <a:lnTo>
                    <a:pt x="5986" y="8252"/>
                  </a:lnTo>
                  <a:lnTo>
                    <a:pt x="5884" y="8148"/>
                  </a:lnTo>
                  <a:lnTo>
                    <a:pt x="5786" y="8045"/>
                  </a:lnTo>
                  <a:lnTo>
                    <a:pt x="5692" y="7942"/>
                  </a:lnTo>
                  <a:lnTo>
                    <a:pt x="5598" y="7832"/>
                  </a:lnTo>
                  <a:lnTo>
                    <a:pt x="5512" y="7722"/>
                  </a:lnTo>
                  <a:lnTo>
                    <a:pt x="5427" y="7612"/>
                  </a:lnTo>
                  <a:lnTo>
                    <a:pt x="5345" y="7499"/>
                  </a:lnTo>
                  <a:lnTo>
                    <a:pt x="5267" y="7383"/>
                  </a:lnTo>
                  <a:lnTo>
                    <a:pt x="5194" y="7267"/>
                  </a:lnTo>
                  <a:lnTo>
                    <a:pt x="5124" y="7148"/>
                  </a:lnTo>
                  <a:lnTo>
                    <a:pt x="5059" y="7028"/>
                  </a:lnTo>
                  <a:lnTo>
                    <a:pt x="4994" y="6905"/>
                  </a:lnTo>
                  <a:lnTo>
                    <a:pt x="4937" y="6783"/>
                  </a:lnTo>
                  <a:lnTo>
                    <a:pt x="4883" y="6660"/>
                  </a:lnTo>
                  <a:lnTo>
                    <a:pt x="4830" y="6534"/>
                  </a:lnTo>
                  <a:lnTo>
                    <a:pt x="4785" y="6405"/>
                  </a:lnTo>
                  <a:lnTo>
                    <a:pt x="4745" y="6276"/>
                  </a:lnTo>
                  <a:lnTo>
                    <a:pt x="4700" y="6144"/>
                  </a:lnTo>
                  <a:lnTo>
                    <a:pt x="4667" y="6014"/>
                  </a:lnTo>
                  <a:lnTo>
                    <a:pt x="4639" y="5882"/>
                  </a:lnTo>
                  <a:lnTo>
                    <a:pt x="4614" y="5750"/>
                  </a:lnTo>
                  <a:lnTo>
                    <a:pt x="4594" y="5614"/>
                  </a:lnTo>
                  <a:lnTo>
                    <a:pt x="4573" y="5479"/>
                  </a:lnTo>
                  <a:lnTo>
                    <a:pt x="4561" y="5340"/>
                  </a:lnTo>
                  <a:lnTo>
                    <a:pt x="4557" y="5201"/>
                  </a:lnTo>
                  <a:lnTo>
                    <a:pt x="4553" y="5065"/>
                  </a:lnTo>
                  <a:lnTo>
                    <a:pt x="4557" y="4933"/>
                  </a:lnTo>
                  <a:lnTo>
                    <a:pt x="4561" y="4804"/>
                  </a:lnTo>
                  <a:lnTo>
                    <a:pt x="4573" y="4675"/>
                  </a:lnTo>
                  <a:lnTo>
                    <a:pt x="4590" y="4549"/>
                  </a:lnTo>
                  <a:lnTo>
                    <a:pt x="4606" y="4420"/>
                  </a:lnTo>
                  <a:lnTo>
                    <a:pt x="4630" y="4294"/>
                  </a:lnTo>
                  <a:lnTo>
                    <a:pt x="4655" y="4171"/>
                  </a:lnTo>
                  <a:lnTo>
                    <a:pt x="4683" y="4042"/>
                  </a:lnTo>
                  <a:lnTo>
                    <a:pt x="4716" y="3919"/>
                  </a:lnTo>
                  <a:lnTo>
                    <a:pt x="4757" y="3800"/>
                  </a:lnTo>
                  <a:lnTo>
                    <a:pt x="4798" y="3677"/>
                  </a:lnTo>
                  <a:lnTo>
                    <a:pt x="4843" y="3558"/>
                  </a:lnTo>
                  <a:lnTo>
                    <a:pt x="4896" y="3441"/>
                  </a:lnTo>
                  <a:lnTo>
                    <a:pt x="4945" y="3322"/>
                  </a:lnTo>
                  <a:lnTo>
                    <a:pt x="4998" y="3209"/>
                  </a:lnTo>
                  <a:lnTo>
                    <a:pt x="5059" y="3093"/>
                  </a:lnTo>
                  <a:lnTo>
                    <a:pt x="5120" y="2980"/>
                  </a:lnTo>
                  <a:lnTo>
                    <a:pt x="5190" y="2873"/>
                  </a:lnTo>
                  <a:lnTo>
                    <a:pt x="5255" y="2760"/>
                  </a:lnTo>
                  <a:lnTo>
                    <a:pt x="5333" y="2654"/>
                  </a:lnTo>
                  <a:lnTo>
                    <a:pt x="5406" y="2547"/>
                  </a:lnTo>
                  <a:lnTo>
                    <a:pt x="5488" y="2441"/>
                  </a:lnTo>
                  <a:lnTo>
                    <a:pt x="5565" y="2337"/>
                  </a:lnTo>
                  <a:lnTo>
                    <a:pt x="5651" y="2234"/>
                  </a:lnTo>
                  <a:lnTo>
                    <a:pt x="5737" y="2134"/>
                  </a:lnTo>
                  <a:lnTo>
                    <a:pt x="5831" y="2034"/>
                  </a:lnTo>
                  <a:lnTo>
                    <a:pt x="5925" y="1940"/>
                  </a:lnTo>
                  <a:lnTo>
                    <a:pt x="6019" y="1843"/>
                  </a:lnTo>
                  <a:lnTo>
                    <a:pt x="6121" y="1750"/>
                  </a:lnTo>
                  <a:lnTo>
                    <a:pt x="6223" y="1659"/>
                  </a:lnTo>
                  <a:lnTo>
                    <a:pt x="6325" y="1569"/>
                  </a:lnTo>
                  <a:lnTo>
                    <a:pt x="6435" y="1485"/>
                  </a:lnTo>
                  <a:lnTo>
                    <a:pt x="6545" y="1398"/>
                  </a:lnTo>
                  <a:lnTo>
                    <a:pt x="6656" y="1314"/>
                  </a:lnTo>
                  <a:lnTo>
                    <a:pt x="6770" y="1236"/>
                  </a:lnTo>
                  <a:lnTo>
                    <a:pt x="6888" y="1156"/>
                  </a:lnTo>
                  <a:lnTo>
                    <a:pt x="7011" y="1078"/>
                  </a:lnTo>
                  <a:lnTo>
                    <a:pt x="7133" y="1007"/>
                  </a:lnTo>
                  <a:lnTo>
                    <a:pt x="7260" y="936"/>
                  </a:lnTo>
                  <a:lnTo>
                    <a:pt x="7382" y="868"/>
                  </a:lnTo>
                  <a:lnTo>
                    <a:pt x="7513" y="797"/>
                  </a:lnTo>
                  <a:lnTo>
                    <a:pt x="7644" y="733"/>
                  </a:lnTo>
                  <a:lnTo>
                    <a:pt x="7778" y="671"/>
                  </a:lnTo>
                  <a:lnTo>
                    <a:pt x="7913" y="610"/>
                  </a:lnTo>
                  <a:lnTo>
                    <a:pt x="8048" y="555"/>
                  </a:lnTo>
                  <a:lnTo>
                    <a:pt x="8191" y="497"/>
                  </a:lnTo>
                  <a:lnTo>
                    <a:pt x="8330" y="449"/>
                  </a:lnTo>
                  <a:lnTo>
                    <a:pt x="8473" y="400"/>
                  </a:lnTo>
                  <a:lnTo>
                    <a:pt x="8620" y="352"/>
                  </a:lnTo>
                  <a:lnTo>
                    <a:pt x="8763" y="307"/>
                  </a:lnTo>
                  <a:lnTo>
                    <a:pt x="8914" y="265"/>
                  </a:lnTo>
                  <a:lnTo>
                    <a:pt x="9061" y="226"/>
                  </a:lnTo>
                  <a:lnTo>
                    <a:pt x="9212" y="194"/>
                  </a:lnTo>
                  <a:lnTo>
                    <a:pt x="9367" y="158"/>
                  </a:lnTo>
                  <a:lnTo>
                    <a:pt x="9518" y="129"/>
                  </a:lnTo>
                  <a:lnTo>
                    <a:pt x="9673" y="103"/>
                  </a:lnTo>
                  <a:lnTo>
                    <a:pt x="9832" y="77"/>
                  </a:lnTo>
                  <a:lnTo>
                    <a:pt x="9987" y="58"/>
                  </a:lnTo>
                  <a:lnTo>
                    <a:pt x="10147" y="39"/>
                  </a:lnTo>
                  <a:lnTo>
                    <a:pt x="10310" y="26"/>
                  </a:lnTo>
                  <a:lnTo>
                    <a:pt x="10469" y="13"/>
                  </a:lnTo>
                  <a:lnTo>
                    <a:pt x="10633" y="6"/>
                  </a:lnTo>
                  <a:lnTo>
                    <a:pt x="10796" y="0"/>
                  </a:lnTo>
                  <a:close/>
                </a:path>
              </a:pathLst>
            </a:custGeom>
            <a:solidFill>
              <a:srgbClr val="F7F7F7"/>
            </a:solidFill>
            <a:ln w="12700" cap="flat">
              <a:noFill/>
              <a:miter lim="400000"/>
              <a:headEnd/>
              <a:tailEnd/>
            </a:ln>
          </p:spPr>
          <p:txBody>
            <a:bodyPr lIns="45719" tIns="45719" rIns="45719" bIns="45719" anchor="ctr"/>
            <a:lstStyle/>
            <a:p>
              <a:pPr>
                <a:defRPr/>
              </a:pPr>
              <a:endParaRPr lang="zh-CN" altLang="en-US">
                <a:cs typeface="Arial"/>
              </a:endParaRPr>
            </a:p>
          </p:txBody>
        </p:sp>
      </p:grpSp>
      <p:grpSp>
        <p:nvGrpSpPr>
          <p:cNvPr id="17" name="Group 28"/>
          <p:cNvGrpSpPr>
            <a:grpSpLocks/>
          </p:cNvGrpSpPr>
          <p:nvPr/>
        </p:nvGrpSpPr>
        <p:grpSpPr bwMode="auto">
          <a:xfrm>
            <a:off x="9982200" y="1174750"/>
            <a:ext cx="565150" cy="563563"/>
            <a:chOff x="0" y="0"/>
            <a:chExt cx="565150" cy="563564"/>
          </a:xfrm>
        </p:grpSpPr>
        <p:sp>
          <p:nvSpPr>
            <p:cNvPr id="18" name="Shape 26"/>
            <p:cNvSpPr>
              <a:spLocks noChangeArrowheads="1"/>
            </p:cNvSpPr>
            <p:nvPr/>
          </p:nvSpPr>
          <p:spPr bwMode="auto">
            <a:xfrm>
              <a:off x="0" y="0"/>
              <a:ext cx="565150" cy="563564"/>
            </a:xfrm>
            <a:prstGeom prst="ellipse">
              <a:avLst/>
            </a:prstGeom>
            <a:solidFill>
              <a:srgbClr val="044868"/>
            </a:solidFill>
            <a:ln w="19050">
              <a:solidFill>
                <a:srgbClr val="F9F9F9"/>
              </a:solidFill>
              <a:miter lim="800000"/>
              <a:headEnd/>
              <a:tailEnd/>
            </a:ln>
          </p:spPr>
          <p:txBody>
            <a:bodyPr lIns="45719" tIns="45719" rIns="45719" bIns="45719" anchor="ctr"/>
            <a:lstStyle/>
            <a:p>
              <a:pPr algn="ctr" hangingPunct="0">
                <a:defRPr/>
              </a:pPr>
              <a:endParaRPr lang="zh-CN" altLang="en-US" sz="2400">
                <a:solidFill>
                  <a:srgbClr val="FFFFFF"/>
                </a:solidFill>
                <a:cs typeface="Arial"/>
              </a:endParaRPr>
            </a:p>
          </p:txBody>
        </p:sp>
        <p:sp>
          <p:nvSpPr>
            <p:cNvPr id="19" name="Shape 27"/>
            <p:cNvSpPr>
              <a:spLocks/>
            </p:cNvSpPr>
            <p:nvPr/>
          </p:nvSpPr>
          <p:spPr bwMode="auto">
            <a:xfrm>
              <a:off x="128588" y="66675"/>
              <a:ext cx="312737" cy="395289"/>
            </a:xfrm>
            <a:custGeom>
              <a:avLst/>
              <a:gdLst>
                <a:gd name="T0" fmla="*/ 156370 w 21600"/>
                <a:gd name="T1" fmla="*/ 197645 h 21600"/>
                <a:gd name="T2" fmla="*/ 156370 w 21600"/>
                <a:gd name="T3" fmla="*/ 197645 h 21600"/>
                <a:gd name="T4" fmla="*/ 156370 w 21600"/>
                <a:gd name="T5" fmla="*/ 197645 h 21600"/>
                <a:gd name="T6" fmla="*/ 156370 w 21600"/>
                <a:gd name="T7" fmla="*/ 197645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6191" y="9727"/>
                  </a:moveTo>
                  <a:lnTo>
                    <a:pt x="6236" y="9766"/>
                  </a:lnTo>
                  <a:lnTo>
                    <a:pt x="6314" y="9843"/>
                  </a:lnTo>
                  <a:lnTo>
                    <a:pt x="6395" y="9914"/>
                  </a:lnTo>
                  <a:lnTo>
                    <a:pt x="6563" y="10063"/>
                  </a:lnTo>
                  <a:lnTo>
                    <a:pt x="6734" y="10201"/>
                  </a:lnTo>
                  <a:lnTo>
                    <a:pt x="6918" y="10337"/>
                  </a:lnTo>
                  <a:lnTo>
                    <a:pt x="7102" y="10462"/>
                  </a:lnTo>
                  <a:lnTo>
                    <a:pt x="7298" y="10585"/>
                  </a:lnTo>
                  <a:lnTo>
                    <a:pt x="7498" y="10701"/>
                  </a:lnTo>
                  <a:lnTo>
                    <a:pt x="7698" y="10811"/>
                  </a:lnTo>
                  <a:lnTo>
                    <a:pt x="7911" y="10914"/>
                  </a:lnTo>
                  <a:lnTo>
                    <a:pt x="8123" y="11011"/>
                  </a:lnTo>
                  <a:lnTo>
                    <a:pt x="8348" y="11098"/>
                  </a:lnTo>
                  <a:lnTo>
                    <a:pt x="8568" y="11182"/>
                  </a:lnTo>
                  <a:lnTo>
                    <a:pt x="8797" y="11259"/>
                  </a:lnTo>
                  <a:lnTo>
                    <a:pt x="9026" y="11327"/>
                  </a:lnTo>
                  <a:lnTo>
                    <a:pt x="9262" y="11388"/>
                  </a:lnTo>
                  <a:lnTo>
                    <a:pt x="9499" y="11439"/>
                  </a:lnTo>
                  <a:lnTo>
                    <a:pt x="9446" y="11491"/>
                  </a:lnTo>
                  <a:lnTo>
                    <a:pt x="9397" y="11536"/>
                  </a:lnTo>
                  <a:lnTo>
                    <a:pt x="9352" y="11585"/>
                  </a:lnTo>
                  <a:lnTo>
                    <a:pt x="9303" y="11639"/>
                  </a:lnTo>
                  <a:lnTo>
                    <a:pt x="9266" y="11691"/>
                  </a:lnTo>
                  <a:lnTo>
                    <a:pt x="9226" y="11746"/>
                  </a:lnTo>
                  <a:lnTo>
                    <a:pt x="9189" y="11801"/>
                  </a:lnTo>
                  <a:lnTo>
                    <a:pt x="9156" y="11859"/>
                  </a:lnTo>
                  <a:lnTo>
                    <a:pt x="9132" y="11913"/>
                  </a:lnTo>
                  <a:lnTo>
                    <a:pt x="9107" y="11975"/>
                  </a:lnTo>
                  <a:lnTo>
                    <a:pt x="9083" y="12033"/>
                  </a:lnTo>
                  <a:lnTo>
                    <a:pt x="9066" y="12097"/>
                  </a:lnTo>
                  <a:lnTo>
                    <a:pt x="9054" y="12155"/>
                  </a:lnTo>
                  <a:lnTo>
                    <a:pt x="9038" y="12220"/>
                  </a:lnTo>
                  <a:lnTo>
                    <a:pt x="9034" y="12284"/>
                  </a:lnTo>
                  <a:lnTo>
                    <a:pt x="9030" y="12349"/>
                  </a:lnTo>
                  <a:lnTo>
                    <a:pt x="9034" y="12423"/>
                  </a:lnTo>
                  <a:lnTo>
                    <a:pt x="9042" y="12494"/>
                  </a:lnTo>
                  <a:lnTo>
                    <a:pt x="9058" y="12565"/>
                  </a:lnTo>
                  <a:lnTo>
                    <a:pt x="9075" y="12633"/>
                  </a:lnTo>
                  <a:lnTo>
                    <a:pt x="9095" y="12700"/>
                  </a:lnTo>
                  <a:lnTo>
                    <a:pt x="9119" y="12771"/>
                  </a:lnTo>
                  <a:lnTo>
                    <a:pt x="9152" y="12836"/>
                  </a:lnTo>
                  <a:lnTo>
                    <a:pt x="9185" y="12900"/>
                  </a:lnTo>
                  <a:lnTo>
                    <a:pt x="9230" y="12961"/>
                  </a:lnTo>
                  <a:lnTo>
                    <a:pt x="9271" y="13023"/>
                  </a:lnTo>
                  <a:lnTo>
                    <a:pt x="9315" y="13081"/>
                  </a:lnTo>
                  <a:lnTo>
                    <a:pt x="9369" y="13139"/>
                  </a:lnTo>
                  <a:lnTo>
                    <a:pt x="9422" y="13194"/>
                  </a:lnTo>
                  <a:lnTo>
                    <a:pt x="9479" y="13248"/>
                  </a:lnTo>
                  <a:lnTo>
                    <a:pt x="9544" y="13300"/>
                  </a:lnTo>
                  <a:lnTo>
                    <a:pt x="9605" y="13345"/>
                  </a:lnTo>
                  <a:lnTo>
                    <a:pt x="8646" y="19046"/>
                  </a:lnTo>
                  <a:lnTo>
                    <a:pt x="10986" y="20839"/>
                  </a:lnTo>
                  <a:lnTo>
                    <a:pt x="13256" y="19046"/>
                  </a:lnTo>
                  <a:lnTo>
                    <a:pt x="12297" y="13345"/>
                  </a:lnTo>
                  <a:lnTo>
                    <a:pt x="12366" y="13297"/>
                  </a:lnTo>
                  <a:lnTo>
                    <a:pt x="12423" y="13245"/>
                  </a:lnTo>
                  <a:lnTo>
                    <a:pt x="12485" y="13190"/>
                  </a:lnTo>
                  <a:lnTo>
                    <a:pt x="12538" y="13139"/>
                  </a:lnTo>
                  <a:lnTo>
                    <a:pt x="12587" y="13078"/>
                  </a:lnTo>
                  <a:lnTo>
                    <a:pt x="12636" y="13023"/>
                  </a:lnTo>
                  <a:lnTo>
                    <a:pt x="12681" y="12958"/>
                  </a:lnTo>
                  <a:lnTo>
                    <a:pt x="12717" y="12897"/>
                  </a:lnTo>
                  <a:lnTo>
                    <a:pt x="12750" y="12832"/>
                  </a:lnTo>
                  <a:lnTo>
                    <a:pt x="12787" y="12768"/>
                  </a:lnTo>
                  <a:lnTo>
                    <a:pt x="12811" y="12700"/>
                  </a:lnTo>
                  <a:lnTo>
                    <a:pt x="12832" y="12633"/>
                  </a:lnTo>
                  <a:lnTo>
                    <a:pt x="12848" y="12565"/>
                  </a:lnTo>
                  <a:lnTo>
                    <a:pt x="12860" y="12491"/>
                  </a:lnTo>
                  <a:lnTo>
                    <a:pt x="12869" y="12423"/>
                  </a:lnTo>
                  <a:lnTo>
                    <a:pt x="12869" y="12284"/>
                  </a:lnTo>
                  <a:lnTo>
                    <a:pt x="12864" y="12226"/>
                  </a:lnTo>
                  <a:lnTo>
                    <a:pt x="12856" y="12168"/>
                  </a:lnTo>
                  <a:lnTo>
                    <a:pt x="12844" y="12110"/>
                  </a:lnTo>
                  <a:lnTo>
                    <a:pt x="12828" y="12052"/>
                  </a:lnTo>
                  <a:lnTo>
                    <a:pt x="12811" y="11997"/>
                  </a:lnTo>
                  <a:lnTo>
                    <a:pt x="12791" y="11943"/>
                  </a:lnTo>
                  <a:lnTo>
                    <a:pt x="12762" y="11888"/>
                  </a:lnTo>
                  <a:lnTo>
                    <a:pt x="12734" y="11836"/>
                  </a:lnTo>
                  <a:lnTo>
                    <a:pt x="12705" y="11781"/>
                  </a:lnTo>
                  <a:lnTo>
                    <a:pt x="12672" y="11733"/>
                  </a:lnTo>
                  <a:lnTo>
                    <a:pt x="12640" y="11681"/>
                  </a:lnTo>
                  <a:lnTo>
                    <a:pt x="12595" y="11633"/>
                  </a:lnTo>
                  <a:lnTo>
                    <a:pt x="12558" y="11581"/>
                  </a:lnTo>
                  <a:lnTo>
                    <a:pt x="12513" y="11536"/>
                  </a:lnTo>
                  <a:lnTo>
                    <a:pt x="12472" y="11491"/>
                  </a:lnTo>
                  <a:lnTo>
                    <a:pt x="12701" y="11446"/>
                  </a:lnTo>
                  <a:lnTo>
                    <a:pt x="12934" y="11394"/>
                  </a:lnTo>
                  <a:lnTo>
                    <a:pt x="13163" y="11336"/>
                  </a:lnTo>
                  <a:lnTo>
                    <a:pt x="13391" y="11272"/>
                  </a:lnTo>
                  <a:lnTo>
                    <a:pt x="13612" y="11198"/>
                  </a:lnTo>
                  <a:lnTo>
                    <a:pt x="13832" y="11123"/>
                  </a:lnTo>
                  <a:lnTo>
                    <a:pt x="14045" y="11036"/>
                  </a:lnTo>
                  <a:lnTo>
                    <a:pt x="14257" y="10943"/>
                  </a:lnTo>
                  <a:lnTo>
                    <a:pt x="14461" y="10846"/>
                  </a:lnTo>
                  <a:lnTo>
                    <a:pt x="14661" y="10740"/>
                  </a:lnTo>
                  <a:lnTo>
                    <a:pt x="14861" y="10630"/>
                  </a:lnTo>
                  <a:lnTo>
                    <a:pt x="15049" y="10514"/>
                  </a:lnTo>
                  <a:lnTo>
                    <a:pt x="15237" y="10392"/>
                  </a:lnTo>
                  <a:lnTo>
                    <a:pt x="15413" y="10263"/>
                  </a:lnTo>
                  <a:lnTo>
                    <a:pt x="15584" y="10130"/>
                  </a:lnTo>
                  <a:lnTo>
                    <a:pt x="15756" y="9992"/>
                  </a:lnTo>
                  <a:lnTo>
                    <a:pt x="15801" y="9956"/>
                  </a:lnTo>
                  <a:lnTo>
                    <a:pt x="15850" y="9988"/>
                  </a:lnTo>
                  <a:lnTo>
                    <a:pt x="16168" y="10182"/>
                  </a:lnTo>
                  <a:lnTo>
                    <a:pt x="16475" y="10382"/>
                  </a:lnTo>
                  <a:lnTo>
                    <a:pt x="16777" y="10588"/>
                  </a:lnTo>
                  <a:lnTo>
                    <a:pt x="16932" y="10691"/>
                  </a:lnTo>
                  <a:lnTo>
                    <a:pt x="17075" y="10798"/>
                  </a:lnTo>
                  <a:lnTo>
                    <a:pt x="17218" y="10907"/>
                  </a:lnTo>
                  <a:lnTo>
                    <a:pt x="17361" y="11017"/>
                  </a:lnTo>
                  <a:lnTo>
                    <a:pt x="17504" y="11127"/>
                  </a:lnTo>
                  <a:lnTo>
                    <a:pt x="17643" y="11236"/>
                  </a:lnTo>
                  <a:lnTo>
                    <a:pt x="17777" y="11346"/>
                  </a:lnTo>
                  <a:lnTo>
                    <a:pt x="17912" y="11462"/>
                  </a:lnTo>
                  <a:lnTo>
                    <a:pt x="18047" y="11578"/>
                  </a:lnTo>
                  <a:lnTo>
                    <a:pt x="18178" y="11694"/>
                  </a:lnTo>
                  <a:lnTo>
                    <a:pt x="18304" y="11814"/>
                  </a:lnTo>
                  <a:lnTo>
                    <a:pt x="18431" y="11933"/>
                  </a:lnTo>
                  <a:lnTo>
                    <a:pt x="18553" y="12055"/>
                  </a:lnTo>
                  <a:lnTo>
                    <a:pt x="18676" y="12181"/>
                  </a:lnTo>
                  <a:lnTo>
                    <a:pt x="18794" y="12304"/>
                  </a:lnTo>
                  <a:lnTo>
                    <a:pt x="18913" y="12429"/>
                  </a:lnTo>
                  <a:lnTo>
                    <a:pt x="19031" y="12558"/>
                  </a:lnTo>
                  <a:lnTo>
                    <a:pt x="19252" y="12816"/>
                  </a:lnTo>
                  <a:lnTo>
                    <a:pt x="19362" y="12949"/>
                  </a:lnTo>
                  <a:lnTo>
                    <a:pt x="19468" y="13084"/>
                  </a:lnTo>
                  <a:lnTo>
                    <a:pt x="19570" y="13216"/>
                  </a:lnTo>
                  <a:lnTo>
                    <a:pt x="19672" y="13358"/>
                  </a:lnTo>
                  <a:lnTo>
                    <a:pt x="19770" y="13497"/>
                  </a:lnTo>
                  <a:lnTo>
                    <a:pt x="19868" y="13635"/>
                  </a:lnTo>
                  <a:lnTo>
                    <a:pt x="19962" y="13777"/>
                  </a:lnTo>
                  <a:lnTo>
                    <a:pt x="20056" y="13919"/>
                  </a:lnTo>
                  <a:lnTo>
                    <a:pt x="20142" y="14067"/>
                  </a:lnTo>
                  <a:lnTo>
                    <a:pt x="20232" y="14216"/>
                  </a:lnTo>
                  <a:lnTo>
                    <a:pt x="20314" y="14364"/>
                  </a:lnTo>
                  <a:lnTo>
                    <a:pt x="20399" y="14512"/>
                  </a:lnTo>
                  <a:lnTo>
                    <a:pt x="20477" y="14670"/>
                  </a:lnTo>
                  <a:lnTo>
                    <a:pt x="20555" y="14822"/>
                  </a:lnTo>
                  <a:lnTo>
                    <a:pt x="20628" y="14977"/>
                  </a:lnTo>
                  <a:lnTo>
                    <a:pt x="20702" y="15138"/>
                  </a:lnTo>
                  <a:lnTo>
                    <a:pt x="20767" y="15296"/>
                  </a:lnTo>
                  <a:lnTo>
                    <a:pt x="20836" y="15457"/>
                  </a:lnTo>
                  <a:lnTo>
                    <a:pt x="20898" y="15622"/>
                  </a:lnTo>
                  <a:lnTo>
                    <a:pt x="20963" y="15786"/>
                  </a:lnTo>
                  <a:lnTo>
                    <a:pt x="21020" y="15957"/>
                  </a:lnTo>
                  <a:lnTo>
                    <a:pt x="21073" y="16125"/>
                  </a:lnTo>
                  <a:lnTo>
                    <a:pt x="21130" y="16299"/>
                  </a:lnTo>
                  <a:lnTo>
                    <a:pt x="21179" y="16470"/>
                  </a:lnTo>
                  <a:lnTo>
                    <a:pt x="21228" y="16644"/>
                  </a:lnTo>
                  <a:lnTo>
                    <a:pt x="21273" y="16821"/>
                  </a:lnTo>
                  <a:lnTo>
                    <a:pt x="21318" y="17002"/>
                  </a:lnTo>
                  <a:lnTo>
                    <a:pt x="21355" y="17182"/>
                  </a:lnTo>
                  <a:lnTo>
                    <a:pt x="21396" y="17366"/>
                  </a:lnTo>
                  <a:lnTo>
                    <a:pt x="21428" y="17550"/>
                  </a:lnTo>
                  <a:lnTo>
                    <a:pt x="21457" y="17740"/>
                  </a:lnTo>
                  <a:lnTo>
                    <a:pt x="21486" y="17927"/>
                  </a:lnTo>
                  <a:lnTo>
                    <a:pt x="21510" y="18121"/>
                  </a:lnTo>
                  <a:lnTo>
                    <a:pt x="21531" y="18314"/>
                  </a:lnTo>
                  <a:lnTo>
                    <a:pt x="21555" y="18508"/>
                  </a:lnTo>
                  <a:lnTo>
                    <a:pt x="21571" y="18708"/>
                  </a:lnTo>
                  <a:lnTo>
                    <a:pt x="21584" y="18908"/>
                  </a:lnTo>
                  <a:lnTo>
                    <a:pt x="21596" y="19107"/>
                  </a:lnTo>
                  <a:lnTo>
                    <a:pt x="21600" y="19314"/>
                  </a:lnTo>
                  <a:lnTo>
                    <a:pt x="21600" y="19346"/>
                  </a:lnTo>
                  <a:lnTo>
                    <a:pt x="21567" y="19362"/>
                  </a:lnTo>
                  <a:lnTo>
                    <a:pt x="21269" y="19498"/>
                  </a:lnTo>
                  <a:lnTo>
                    <a:pt x="20967" y="19630"/>
                  </a:lnTo>
                  <a:lnTo>
                    <a:pt x="20665" y="19756"/>
                  </a:lnTo>
                  <a:lnTo>
                    <a:pt x="20358" y="19878"/>
                  </a:lnTo>
                  <a:lnTo>
                    <a:pt x="20048" y="19997"/>
                  </a:lnTo>
                  <a:lnTo>
                    <a:pt x="19738" y="20113"/>
                  </a:lnTo>
                  <a:lnTo>
                    <a:pt x="19423" y="20223"/>
                  </a:lnTo>
                  <a:lnTo>
                    <a:pt x="19109" y="20330"/>
                  </a:lnTo>
                  <a:lnTo>
                    <a:pt x="18794" y="20433"/>
                  </a:lnTo>
                  <a:lnTo>
                    <a:pt x="18476" y="20533"/>
                  </a:lnTo>
                  <a:lnTo>
                    <a:pt x="18157" y="20623"/>
                  </a:lnTo>
                  <a:lnTo>
                    <a:pt x="17835" y="20713"/>
                  </a:lnTo>
                  <a:lnTo>
                    <a:pt x="17508" y="20800"/>
                  </a:lnTo>
                  <a:lnTo>
                    <a:pt x="17181" y="20878"/>
                  </a:lnTo>
                  <a:lnTo>
                    <a:pt x="16854" y="20958"/>
                  </a:lnTo>
                  <a:lnTo>
                    <a:pt x="16528" y="21029"/>
                  </a:lnTo>
                  <a:lnTo>
                    <a:pt x="16197" y="21097"/>
                  </a:lnTo>
                  <a:lnTo>
                    <a:pt x="15862" y="21161"/>
                  </a:lnTo>
                  <a:lnTo>
                    <a:pt x="15531" y="21223"/>
                  </a:lnTo>
                  <a:lnTo>
                    <a:pt x="15200" y="21278"/>
                  </a:lnTo>
                  <a:lnTo>
                    <a:pt x="14866" y="21329"/>
                  </a:lnTo>
                  <a:lnTo>
                    <a:pt x="14527" y="21378"/>
                  </a:lnTo>
                  <a:lnTo>
                    <a:pt x="14188" y="21419"/>
                  </a:lnTo>
                  <a:lnTo>
                    <a:pt x="13853" y="21455"/>
                  </a:lnTo>
                  <a:lnTo>
                    <a:pt x="13514" y="21490"/>
                  </a:lnTo>
                  <a:lnTo>
                    <a:pt x="13171" y="21519"/>
                  </a:lnTo>
                  <a:lnTo>
                    <a:pt x="12832" y="21542"/>
                  </a:lnTo>
                  <a:lnTo>
                    <a:pt x="12489" y="21561"/>
                  </a:lnTo>
                  <a:lnTo>
                    <a:pt x="11803" y="21594"/>
                  </a:lnTo>
                  <a:lnTo>
                    <a:pt x="11460" y="21600"/>
                  </a:lnTo>
                  <a:lnTo>
                    <a:pt x="10749" y="21600"/>
                  </a:lnTo>
                  <a:lnTo>
                    <a:pt x="10381" y="21590"/>
                  </a:lnTo>
                  <a:lnTo>
                    <a:pt x="10014" y="21574"/>
                  </a:lnTo>
                  <a:lnTo>
                    <a:pt x="9650" y="21558"/>
                  </a:lnTo>
                  <a:lnTo>
                    <a:pt x="9287" y="21536"/>
                  </a:lnTo>
                  <a:lnTo>
                    <a:pt x="8923" y="21510"/>
                  </a:lnTo>
                  <a:lnTo>
                    <a:pt x="8560" y="21477"/>
                  </a:lnTo>
                  <a:lnTo>
                    <a:pt x="8201" y="21436"/>
                  </a:lnTo>
                  <a:lnTo>
                    <a:pt x="7837" y="21394"/>
                  </a:lnTo>
                  <a:lnTo>
                    <a:pt x="7478" y="21345"/>
                  </a:lnTo>
                  <a:lnTo>
                    <a:pt x="7122" y="21290"/>
                  </a:lnTo>
                  <a:lnTo>
                    <a:pt x="6763" y="21232"/>
                  </a:lnTo>
                  <a:lnTo>
                    <a:pt x="6408" y="21171"/>
                  </a:lnTo>
                  <a:lnTo>
                    <a:pt x="6052" y="21100"/>
                  </a:lnTo>
                  <a:lnTo>
                    <a:pt x="5701" y="21029"/>
                  </a:lnTo>
                  <a:lnTo>
                    <a:pt x="5354" y="20952"/>
                  </a:lnTo>
                  <a:lnTo>
                    <a:pt x="5003" y="20868"/>
                  </a:lnTo>
                  <a:lnTo>
                    <a:pt x="4656" y="20784"/>
                  </a:lnTo>
                  <a:lnTo>
                    <a:pt x="4313" y="20691"/>
                  </a:lnTo>
                  <a:lnTo>
                    <a:pt x="3970" y="20594"/>
                  </a:lnTo>
                  <a:lnTo>
                    <a:pt x="3631" y="20491"/>
                  </a:lnTo>
                  <a:lnTo>
                    <a:pt x="3292" y="20384"/>
                  </a:lnTo>
                  <a:lnTo>
                    <a:pt x="2957" y="20271"/>
                  </a:lnTo>
                  <a:lnTo>
                    <a:pt x="2618" y="20155"/>
                  </a:lnTo>
                  <a:lnTo>
                    <a:pt x="2287" y="20033"/>
                  </a:lnTo>
                  <a:lnTo>
                    <a:pt x="1960" y="19907"/>
                  </a:lnTo>
                  <a:lnTo>
                    <a:pt x="1634" y="19778"/>
                  </a:lnTo>
                  <a:lnTo>
                    <a:pt x="1307" y="19643"/>
                  </a:lnTo>
                  <a:lnTo>
                    <a:pt x="984" y="19504"/>
                  </a:lnTo>
                  <a:lnTo>
                    <a:pt x="666" y="19362"/>
                  </a:lnTo>
                  <a:lnTo>
                    <a:pt x="351" y="19211"/>
                  </a:lnTo>
                  <a:lnTo>
                    <a:pt x="37" y="19056"/>
                  </a:lnTo>
                  <a:lnTo>
                    <a:pt x="0" y="19188"/>
                  </a:lnTo>
                  <a:lnTo>
                    <a:pt x="0" y="19007"/>
                  </a:lnTo>
                  <a:lnTo>
                    <a:pt x="12" y="18801"/>
                  </a:lnTo>
                  <a:lnTo>
                    <a:pt x="29" y="18595"/>
                  </a:lnTo>
                  <a:lnTo>
                    <a:pt x="45" y="18388"/>
                  </a:lnTo>
                  <a:lnTo>
                    <a:pt x="69" y="18192"/>
                  </a:lnTo>
                  <a:lnTo>
                    <a:pt x="90" y="17992"/>
                  </a:lnTo>
                  <a:lnTo>
                    <a:pt x="118" y="17792"/>
                  </a:lnTo>
                  <a:lnTo>
                    <a:pt x="151" y="17602"/>
                  </a:lnTo>
                  <a:lnTo>
                    <a:pt x="184" y="17408"/>
                  </a:lnTo>
                  <a:lnTo>
                    <a:pt x="221" y="17218"/>
                  </a:lnTo>
                  <a:lnTo>
                    <a:pt x="257" y="17031"/>
                  </a:lnTo>
                  <a:lnTo>
                    <a:pt x="302" y="16844"/>
                  </a:lnTo>
                  <a:lnTo>
                    <a:pt x="347" y="16663"/>
                  </a:lnTo>
                  <a:lnTo>
                    <a:pt x="392" y="16479"/>
                  </a:lnTo>
                  <a:lnTo>
                    <a:pt x="449" y="16302"/>
                  </a:lnTo>
                  <a:lnTo>
                    <a:pt x="498" y="16125"/>
                  </a:lnTo>
                  <a:lnTo>
                    <a:pt x="555" y="15951"/>
                  </a:lnTo>
                  <a:lnTo>
                    <a:pt x="617" y="15776"/>
                  </a:lnTo>
                  <a:lnTo>
                    <a:pt x="678" y="15609"/>
                  </a:lnTo>
                  <a:lnTo>
                    <a:pt x="743" y="15438"/>
                  </a:lnTo>
                  <a:lnTo>
                    <a:pt x="809" y="15273"/>
                  </a:lnTo>
                  <a:lnTo>
                    <a:pt x="882" y="15106"/>
                  </a:lnTo>
                  <a:lnTo>
                    <a:pt x="952" y="14945"/>
                  </a:lnTo>
                  <a:lnTo>
                    <a:pt x="1029" y="14787"/>
                  </a:lnTo>
                  <a:lnTo>
                    <a:pt x="1107" y="14625"/>
                  </a:lnTo>
                  <a:lnTo>
                    <a:pt x="1188" y="14471"/>
                  </a:lnTo>
                  <a:lnTo>
                    <a:pt x="1270" y="14319"/>
                  </a:lnTo>
                  <a:lnTo>
                    <a:pt x="1356" y="14164"/>
                  </a:lnTo>
                  <a:lnTo>
                    <a:pt x="1442" y="14013"/>
                  </a:lnTo>
                  <a:lnTo>
                    <a:pt x="1536" y="13864"/>
                  </a:lnTo>
                  <a:lnTo>
                    <a:pt x="1629" y="13719"/>
                  </a:lnTo>
                  <a:lnTo>
                    <a:pt x="1723" y="13574"/>
                  </a:lnTo>
                  <a:lnTo>
                    <a:pt x="1821" y="13432"/>
                  </a:lnTo>
                  <a:lnTo>
                    <a:pt x="1924" y="13290"/>
                  </a:lnTo>
                  <a:lnTo>
                    <a:pt x="2026" y="13152"/>
                  </a:lnTo>
                  <a:lnTo>
                    <a:pt x="2132" y="13016"/>
                  </a:lnTo>
                  <a:lnTo>
                    <a:pt x="2238" y="12878"/>
                  </a:lnTo>
                  <a:lnTo>
                    <a:pt x="2348" y="12742"/>
                  </a:lnTo>
                  <a:lnTo>
                    <a:pt x="2459" y="12613"/>
                  </a:lnTo>
                  <a:lnTo>
                    <a:pt x="2577" y="12481"/>
                  </a:lnTo>
                  <a:lnTo>
                    <a:pt x="2695" y="12355"/>
                  </a:lnTo>
                  <a:lnTo>
                    <a:pt x="2814" y="12226"/>
                  </a:lnTo>
                  <a:lnTo>
                    <a:pt x="2932" y="12104"/>
                  </a:lnTo>
                  <a:lnTo>
                    <a:pt x="3059" y="11978"/>
                  </a:lnTo>
                  <a:lnTo>
                    <a:pt x="3185" y="11859"/>
                  </a:lnTo>
                  <a:lnTo>
                    <a:pt x="3312" y="11739"/>
                  </a:lnTo>
                  <a:lnTo>
                    <a:pt x="3443" y="11620"/>
                  </a:lnTo>
                  <a:lnTo>
                    <a:pt x="3578" y="11504"/>
                  </a:lnTo>
                  <a:lnTo>
                    <a:pt x="3712" y="11388"/>
                  </a:lnTo>
                  <a:lnTo>
                    <a:pt x="3843" y="11275"/>
                  </a:lnTo>
                  <a:lnTo>
                    <a:pt x="3986" y="11162"/>
                  </a:lnTo>
                  <a:lnTo>
                    <a:pt x="4125" y="11053"/>
                  </a:lnTo>
                  <a:lnTo>
                    <a:pt x="4268" y="10943"/>
                  </a:lnTo>
                  <a:lnTo>
                    <a:pt x="4415" y="10836"/>
                  </a:lnTo>
                  <a:lnTo>
                    <a:pt x="4562" y="10730"/>
                  </a:lnTo>
                  <a:lnTo>
                    <a:pt x="4709" y="10627"/>
                  </a:lnTo>
                  <a:lnTo>
                    <a:pt x="4860" y="10524"/>
                  </a:lnTo>
                  <a:lnTo>
                    <a:pt x="5015" y="10424"/>
                  </a:lnTo>
                  <a:lnTo>
                    <a:pt x="5166" y="10324"/>
                  </a:lnTo>
                  <a:lnTo>
                    <a:pt x="5325" y="10227"/>
                  </a:lnTo>
                  <a:lnTo>
                    <a:pt x="5489" y="10130"/>
                  </a:lnTo>
                  <a:lnTo>
                    <a:pt x="5807" y="9937"/>
                  </a:lnTo>
                  <a:lnTo>
                    <a:pt x="6138" y="9756"/>
                  </a:lnTo>
                  <a:lnTo>
                    <a:pt x="6191" y="9727"/>
                  </a:lnTo>
                  <a:close/>
                  <a:moveTo>
                    <a:pt x="10796" y="0"/>
                  </a:moveTo>
                  <a:lnTo>
                    <a:pt x="11131" y="0"/>
                  </a:lnTo>
                  <a:lnTo>
                    <a:pt x="11294" y="6"/>
                  </a:lnTo>
                  <a:lnTo>
                    <a:pt x="11457" y="13"/>
                  </a:lnTo>
                  <a:lnTo>
                    <a:pt x="11617" y="26"/>
                  </a:lnTo>
                  <a:lnTo>
                    <a:pt x="11780" y="39"/>
                  </a:lnTo>
                  <a:lnTo>
                    <a:pt x="11939" y="58"/>
                  </a:lnTo>
                  <a:lnTo>
                    <a:pt x="12094" y="81"/>
                  </a:lnTo>
                  <a:lnTo>
                    <a:pt x="12254" y="103"/>
                  </a:lnTo>
                  <a:lnTo>
                    <a:pt x="12409" y="129"/>
                  </a:lnTo>
                  <a:lnTo>
                    <a:pt x="12560" y="158"/>
                  </a:lnTo>
                  <a:lnTo>
                    <a:pt x="12715" y="194"/>
                  </a:lnTo>
                  <a:lnTo>
                    <a:pt x="12866" y="226"/>
                  </a:lnTo>
                  <a:lnTo>
                    <a:pt x="13013" y="265"/>
                  </a:lnTo>
                  <a:lnTo>
                    <a:pt x="13164" y="307"/>
                  </a:lnTo>
                  <a:lnTo>
                    <a:pt x="13307" y="352"/>
                  </a:lnTo>
                  <a:lnTo>
                    <a:pt x="13454" y="400"/>
                  </a:lnTo>
                  <a:lnTo>
                    <a:pt x="13597" y="449"/>
                  </a:lnTo>
                  <a:lnTo>
                    <a:pt x="13740" y="497"/>
                  </a:lnTo>
                  <a:lnTo>
                    <a:pt x="13879" y="555"/>
                  </a:lnTo>
                  <a:lnTo>
                    <a:pt x="14013" y="610"/>
                  </a:lnTo>
                  <a:lnTo>
                    <a:pt x="14152" y="671"/>
                  </a:lnTo>
                  <a:lnTo>
                    <a:pt x="14283" y="733"/>
                  </a:lnTo>
                  <a:lnTo>
                    <a:pt x="14414" y="801"/>
                  </a:lnTo>
                  <a:lnTo>
                    <a:pt x="14544" y="868"/>
                  </a:lnTo>
                  <a:lnTo>
                    <a:pt x="14667" y="936"/>
                  </a:lnTo>
                  <a:lnTo>
                    <a:pt x="14793" y="1007"/>
                  </a:lnTo>
                  <a:lnTo>
                    <a:pt x="14916" y="1081"/>
                  </a:lnTo>
                  <a:lnTo>
                    <a:pt x="15038" y="1159"/>
                  </a:lnTo>
                  <a:lnTo>
                    <a:pt x="15157" y="1236"/>
                  </a:lnTo>
                  <a:lnTo>
                    <a:pt x="15267" y="1317"/>
                  </a:lnTo>
                  <a:lnTo>
                    <a:pt x="15381" y="1401"/>
                  </a:lnTo>
                  <a:lnTo>
                    <a:pt x="15492" y="1485"/>
                  </a:lnTo>
                  <a:lnTo>
                    <a:pt x="15602" y="1575"/>
                  </a:lnTo>
                  <a:lnTo>
                    <a:pt x="15704" y="1659"/>
                  </a:lnTo>
                  <a:lnTo>
                    <a:pt x="15806" y="1753"/>
                  </a:lnTo>
                  <a:lnTo>
                    <a:pt x="15908" y="1847"/>
                  </a:lnTo>
                  <a:lnTo>
                    <a:pt x="16002" y="1940"/>
                  </a:lnTo>
                  <a:lnTo>
                    <a:pt x="16096" y="2034"/>
                  </a:lnTo>
                  <a:lnTo>
                    <a:pt x="16190" y="2134"/>
                  </a:lnTo>
                  <a:lnTo>
                    <a:pt x="16276" y="2234"/>
                  </a:lnTo>
                  <a:lnTo>
                    <a:pt x="16361" y="2337"/>
                  </a:lnTo>
                  <a:lnTo>
                    <a:pt x="16439" y="2441"/>
                  </a:lnTo>
                  <a:lnTo>
                    <a:pt x="16521" y="2547"/>
                  </a:lnTo>
                  <a:lnTo>
                    <a:pt x="16594" y="2654"/>
                  </a:lnTo>
                  <a:lnTo>
                    <a:pt x="16672" y="2763"/>
                  </a:lnTo>
                  <a:lnTo>
                    <a:pt x="16737" y="2873"/>
                  </a:lnTo>
                  <a:lnTo>
                    <a:pt x="16806" y="2980"/>
                  </a:lnTo>
                  <a:lnTo>
                    <a:pt x="16868" y="3093"/>
                  </a:lnTo>
                  <a:lnTo>
                    <a:pt x="16929" y="3209"/>
                  </a:lnTo>
                  <a:lnTo>
                    <a:pt x="16982" y="3325"/>
                  </a:lnTo>
                  <a:lnTo>
                    <a:pt x="17031" y="3441"/>
                  </a:lnTo>
                  <a:lnTo>
                    <a:pt x="17084" y="3561"/>
                  </a:lnTo>
                  <a:lnTo>
                    <a:pt x="17129" y="3680"/>
                  </a:lnTo>
                  <a:lnTo>
                    <a:pt x="17170" y="3800"/>
                  </a:lnTo>
                  <a:lnTo>
                    <a:pt x="17207" y="3922"/>
                  </a:lnTo>
                  <a:lnTo>
                    <a:pt x="17243" y="4045"/>
                  </a:lnTo>
                  <a:lnTo>
                    <a:pt x="17272" y="4171"/>
                  </a:lnTo>
                  <a:lnTo>
                    <a:pt x="17296" y="4297"/>
                  </a:lnTo>
                  <a:lnTo>
                    <a:pt x="17317" y="4423"/>
                  </a:lnTo>
                  <a:lnTo>
                    <a:pt x="17337" y="4549"/>
                  </a:lnTo>
                  <a:lnTo>
                    <a:pt x="17349" y="4675"/>
                  </a:lnTo>
                  <a:lnTo>
                    <a:pt x="17362" y="4804"/>
                  </a:lnTo>
                  <a:lnTo>
                    <a:pt x="17370" y="4933"/>
                  </a:lnTo>
                  <a:lnTo>
                    <a:pt x="17374" y="5065"/>
                  </a:lnTo>
                  <a:lnTo>
                    <a:pt x="17370" y="5217"/>
                  </a:lnTo>
                  <a:lnTo>
                    <a:pt x="17358" y="5375"/>
                  </a:lnTo>
                  <a:lnTo>
                    <a:pt x="17341" y="5527"/>
                  </a:lnTo>
                  <a:lnTo>
                    <a:pt x="17325" y="5675"/>
                  </a:lnTo>
                  <a:lnTo>
                    <a:pt x="17300" y="5827"/>
                  </a:lnTo>
                  <a:lnTo>
                    <a:pt x="17268" y="5976"/>
                  </a:lnTo>
                  <a:lnTo>
                    <a:pt x="17231" y="6124"/>
                  </a:lnTo>
                  <a:lnTo>
                    <a:pt x="17186" y="6266"/>
                  </a:lnTo>
                  <a:lnTo>
                    <a:pt x="17141" y="6415"/>
                  </a:lnTo>
                  <a:lnTo>
                    <a:pt x="17088" y="6557"/>
                  </a:lnTo>
                  <a:lnTo>
                    <a:pt x="17031" y="6696"/>
                  </a:lnTo>
                  <a:lnTo>
                    <a:pt x="16970" y="6834"/>
                  </a:lnTo>
                  <a:lnTo>
                    <a:pt x="16900" y="6970"/>
                  </a:lnTo>
                  <a:lnTo>
                    <a:pt x="16827" y="7106"/>
                  </a:lnTo>
                  <a:lnTo>
                    <a:pt x="16749" y="7241"/>
                  </a:lnTo>
                  <a:lnTo>
                    <a:pt x="16672" y="7370"/>
                  </a:lnTo>
                  <a:lnTo>
                    <a:pt x="16582" y="7499"/>
                  </a:lnTo>
                  <a:lnTo>
                    <a:pt x="16492" y="7625"/>
                  </a:lnTo>
                  <a:lnTo>
                    <a:pt x="16398" y="7748"/>
                  </a:lnTo>
                  <a:lnTo>
                    <a:pt x="16296" y="7871"/>
                  </a:lnTo>
                  <a:lnTo>
                    <a:pt x="16194" y="7990"/>
                  </a:lnTo>
                  <a:lnTo>
                    <a:pt x="16084" y="8106"/>
                  </a:lnTo>
                  <a:lnTo>
                    <a:pt x="15973" y="8223"/>
                  </a:lnTo>
                  <a:lnTo>
                    <a:pt x="15855" y="8332"/>
                  </a:lnTo>
                  <a:lnTo>
                    <a:pt x="15741" y="8442"/>
                  </a:lnTo>
                  <a:lnTo>
                    <a:pt x="15614" y="8549"/>
                  </a:lnTo>
                  <a:lnTo>
                    <a:pt x="15487" y="8652"/>
                  </a:lnTo>
                  <a:lnTo>
                    <a:pt x="15353" y="8749"/>
                  </a:lnTo>
                  <a:lnTo>
                    <a:pt x="15218" y="8849"/>
                  </a:lnTo>
                  <a:lnTo>
                    <a:pt x="15079" y="8943"/>
                  </a:lnTo>
                  <a:lnTo>
                    <a:pt x="14940" y="9036"/>
                  </a:lnTo>
                  <a:lnTo>
                    <a:pt x="14793" y="9123"/>
                  </a:lnTo>
                  <a:lnTo>
                    <a:pt x="14593" y="9240"/>
                  </a:lnTo>
                  <a:lnTo>
                    <a:pt x="14381" y="9349"/>
                  </a:lnTo>
                  <a:lnTo>
                    <a:pt x="14165" y="9449"/>
                  </a:lnTo>
                  <a:lnTo>
                    <a:pt x="13948" y="9546"/>
                  </a:lnTo>
                  <a:lnTo>
                    <a:pt x="13719" y="9637"/>
                  </a:lnTo>
                  <a:lnTo>
                    <a:pt x="13487" y="9721"/>
                  </a:lnTo>
                  <a:lnTo>
                    <a:pt x="13376" y="9759"/>
                  </a:lnTo>
                  <a:lnTo>
                    <a:pt x="13254" y="9795"/>
                  </a:lnTo>
                  <a:lnTo>
                    <a:pt x="13136" y="9834"/>
                  </a:lnTo>
                  <a:lnTo>
                    <a:pt x="13013" y="9866"/>
                  </a:lnTo>
                  <a:lnTo>
                    <a:pt x="12891" y="9895"/>
                  </a:lnTo>
                  <a:lnTo>
                    <a:pt x="12772" y="9924"/>
                  </a:lnTo>
                  <a:lnTo>
                    <a:pt x="12650" y="9956"/>
                  </a:lnTo>
                  <a:lnTo>
                    <a:pt x="12523" y="9979"/>
                  </a:lnTo>
                  <a:lnTo>
                    <a:pt x="12397" y="10005"/>
                  </a:lnTo>
                  <a:lnTo>
                    <a:pt x="12270" y="10024"/>
                  </a:lnTo>
                  <a:lnTo>
                    <a:pt x="12143" y="10043"/>
                  </a:lnTo>
                  <a:lnTo>
                    <a:pt x="12017" y="10066"/>
                  </a:lnTo>
                  <a:lnTo>
                    <a:pt x="11890" y="10079"/>
                  </a:lnTo>
                  <a:lnTo>
                    <a:pt x="11760" y="10095"/>
                  </a:lnTo>
                  <a:lnTo>
                    <a:pt x="11629" y="10105"/>
                  </a:lnTo>
                  <a:lnTo>
                    <a:pt x="11494" y="10114"/>
                  </a:lnTo>
                  <a:lnTo>
                    <a:pt x="11363" y="10121"/>
                  </a:lnTo>
                  <a:lnTo>
                    <a:pt x="11229" y="10127"/>
                  </a:lnTo>
                  <a:lnTo>
                    <a:pt x="11094" y="10131"/>
                  </a:lnTo>
                  <a:lnTo>
                    <a:pt x="10808" y="10131"/>
                  </a:lnTo>
                  <a:lnTo>
                    <a:pt x="10653" y="10124"/>
                  </a:lnTo>
                  <a:lnTo>
                    <a:pt x="10498" y="10118"/>
                  </a:lnTo>
                  <a:lnTo>
                    <a:pt x="10347" y="10108"/>
                  </a:lnTo>
                  <a:lnTo>
                    <a:pt x="10196" y="10095"/>
                  </a:lnTo>
                  <a:lnTo>
                    <a:pt x="10049" y="10082"/>
                  </a:lnTo>
                  <a:lnTo>
                    <a:pt x="9898" y="10063"/>
                  </a:lnTo>
                  <a:lnTo>
                    <a:pt x="9751" y="10040"/>
                  </a:lnTo>
                  <a:lnTo>
                    <a:pt x="9604" y="10018"/>
                  </a:lnTo>
                  <a:lnTo>
                    <a:pt x="9457" y="9992"/>
                  </a:lnTo>
                  <a:lnTo>
                    <a:pt x="9314" y="9963"/>
                  </a:lnTo>
                  <a:lnTo>
                    <a:pt x="9171" y="9930"/>
                  </a:lnTo>
                  <a:lnTo>
                    <a:pt x="9032" y="9895"/>
                  </a:lnTo>
                  <a:lnTo>
                    <a:pt x="8889" y="9859"/>
                  </a:lnTo>
                  <a:lnTo>
                    <a:pt x="8754" y="9824"/>
                  </a:lnTo>
                  <a:lnTo>
                    <a:pt x="8620" y="9779"/>
                  </a:lnTo>
                  <a:lnTo>
                    <a:pt x="8481" y="9737"/>
                  </a:lnTo>
                  <a:lnTo>
                    <a:pt x="8346" y="9688"/>
                  </a:lnTo>
                  <a:lnTo>
                    <a:pt x="8215" y="9640"/>
                  </a:lnTo>
                  <a:lnTo>
                    <a:pt x="8085" y="9591"/>
                  </a:lnTo>
                  <a:lnTo>
                    <a:pt x="7954" y="9537"/>
                  </a:lnTo>
                  <a:lnTo>
                    <a:pt x="7827" y="9485"/>
                  </a:lnTo>
                  <a:lnTo>
                    <a:pt x="7705" y="9424"/>
                  </a:lnTo>
                  <a:lnTo>
                    <a:pt x="7578" y="9365"/>
                  </a:lnTo>
                  <a:lnTo>
                    <a:pt x="7456" y="9304"/>
                  </a:lnTo>
                  <a:lnTo>
                    <a:pt x="7337" y="9240"/>
                  </a:lnTo>
                  <a:lnTo>
                    <a:pt x="7215" y="9175"/>
                  </a:lnTo>
                  <a:lnTo>
                    <a:pt x="7101" y="9104"/>
                  </a:lnTo>
                  <a:lnTo>
                    <a:pt x="6990" y="9036"/>
                  </a:lnTo>
                  <a:lnTo>
                    <a:pt x="6876" y="8962"/>
                  </a:lnTo>
                  <a:lnTo>
                    <a:pt x="6766" y="8891"/>
                  </a:lnTo>
                  <a:lnTo>
                    <a:pt x="6656" y="8813"/>
                  </a:lnTo>
                  <a:lnTo>
                    <a:pt x="6537" y="8726"/>
                  </a:lnTo>
                  <a:lnTo>
                    <a:pt x="6309" y="8545"/>
                  </a:lnTo>
                  <a:lnTo>
                    <a:pt x="6194" y="8449"/>
                  </a:lnTo>
                  <a:lnTo>
                    <a:pt x="6092" y="8352"/>
                  </a:lnTo>
                  <a:lnTo>
                    <a:pt x="5986" y="8252"/>
                  </a:lnTo>
                  <a:lnTo>
                    <a:pt x="5884" y="8148"/>
                  </a:lnTo>
                  <a:lnTo>
                    <a:pt x="5786" y="8045"/>
                  </a:lnTo>
                  <a:lnTo>
                    <a:pt x="5692" y="7942"/>
                  </a:lnTo>
                  <a:lnTo>
                    <a:pt x="5598" y="7832"/>
                  </a:lnTo>
                  <a:lnTo>
                    <a:pt x="5512" y="7722"/>
                  </a:lnTo>
                  <a:lnTo>
                    <a:pt x="5427" y="7612"/>
                  </a:lnTo>
                  <a:lnTo>
                    <a:pt x="5345" y="7499"/>
                  </a:lnTo>
                  <a:lnTo>
                    <a:pt x="5267" y="7383"/>
                  </a:lnTo>
                  <a:lnTo>
                    <a:pt x="5194" y="7267"/>
                  </a:lnTo>
                  <a:lnTo>
                    <a:pt x="5124" y="7148"/>
                  </a:lnTo>
                  <a:lnTo>
                    <a:pt x="5059" y="7028"/>
                  </a:lnTo>
                  <a:lnTo>
                    <a:pt x="4994" y="6905"/>
                  </a:lnTo>
                  <a:lnTo>
                    <a:pt x="4937" y="6783"/>
                  </a:lnTo>
                  <a:lnTo>
                    <a:pt x="4883" y="6660"/>
                  </a:lnTo>
                  <a:lnTo>
                    <a:pt x="4830" y="6534"/>
                  </a:lnTo>
                  <a:lnTo>
                    <a:pt x="4785" y="6405"/>
                  </a:lnTo>
                  <a:lnTo>
                    <a:pt x="4745" y="6276"/>
                  </a:lnTo>
                  <a:lnTo>
                    <a:pt x="4700" y="6144"/>
                  </a:lnTo>
                  <a:lnTo>
                    <a:pt x="4667" y="6014"/>
                  </a:lnTo>
                  <a:lnTo>
                    <a:pt x="4639" y="5882"/>
                  </a:lnTo>
                  <a:lnTo>
                    <a:pt x="4614" y="5750"/>
                  </a:lnTo>
                  <a:lnTo>
                    <a:pt x="4594" y="5614"/>
                  </a:lnTo>
                  <a:lnTo>
                    <a:pt x="4573" y="5479"/>
                  </a:lnTo>
                  <a:lnTo>
                    <a:pt x="4561" y="5340"/>
                  </a:lnTo>
                  <a:lnTo>
                    <a:pt x="4557" y="5201"/>
                  </a:lnTo>
                  <a:lnTo>
                    <a:pt x="4553" y="5065"/>
                  </a:lnTo>
                  <a:lnTo>
                    <a:pt x="4557" y="4933"/>
                  </a:lnTo>
                  <a:lnTo>
                    <a:pt x="4561" y="4804"/>
                  </a:lnTo>
                  <a:lnTo>
                    <a:pt x="4573" y="4675"/>
                  </a:lnTo>
                  <a:lnTo>
                    <a:pt x="4590" y="4549"/>
                  </a:lnTo>
                  <a:lnTo>
                    <a:pt x="4606" y="4420"/>
                  </a:lnTo>
                  <a:lnTo>
                    <a:pt x="4630" y="4294"/>
                  </a:lnTo>
                  <a:lnTo>
                    <a:pt x="4655" y="4171"/>
                  </a:lnTo>
                  <a:lnTo>
                    <a:pt x="4683" y="4042"/>
                  </a:lnTo>
                  <a:lnTo>
                    <a:pt x="4716" y="3919"/>
                  </a:lnTo>
                  <a:lnTo>
                    <a:pt x="4757" y="3800"/>
                  </a:lnTo>
                  <a:lnTo>
                    <a:pt x="4798" y="3677"/>
                  </a:lnTo>
                  <a:lnTo>
                    <a:pt x="4843" y="3558"/>
                  </a:lnTo>
                  <a:lnTo>
                    <a:pt x="4896" y="3441"/>
                  </a:lnTo>
                  <a:lnTo>
                    <a:pt x="4945" y="3322"/>
                  </a:lnTo>
                  <a:lnTo>
                    <a:pt x="4998" y="3209"/>
                  </a:lnTo>
                  <a:lnTo>
                    <a:pt x="5059" y="3093"/>
                  </a:lnTo>
                  <a:lnTo>
                    <a:pt x="5120" y="2980"/>
                  </a:lnTo>
                  <a:lnTo>
                    <a:pt x="5190" y="2873"/>
                  </a:lnTo>
                  <a:lnTo>
                    <a:pt x="5255" y="2760"/>
                  </a:lnTo>
                  <a:lnTo>
                    <a:pt x="5333" y="2654"/>
                  </a:lnTo>
                  <a:lnTo>
                    <a:pt x="5406" y="2547"/>
                  </a:lnTo>
                  <a:lnTo>
                    <a:pt x="5488" y="2441"/>
                  </a:lnTo>
                  <a:lnTo>
                    <a:pt x="5565" y="2337"/>
                  </a:lnTo>
                  <a:lnTo>
                    <a:pt x="5651" y="2234"/>
                  </a:lnTo>
                  <a:lnTo>
                    <a:pt x="5737" y="2134"/>
                  </a:lnTo>
                  <a:lnTo>
                    <a:pt x="5831" y="2034"/>
                  </a:lnTo>
                  <a:lnTo>
                    <a:pt x="5925" y="1940"/>
                  </a:lnTo>
                  <a:lnTo>
                    <a:pt x="6019" y="1843"/>
                  </a:lnTo>
                  <a:lnTo>
                    <a:pt x="6121" y="1750"/>
                  </a:lnTo>
                  <a:lnTo>
                    <a:pt x="6223" y="1659"/>
                  </a:lnTo>
                  <a:lnTo>
                    <a:pt x="6325" y="1569"/>
                  </a:lnTo>
                  <a:lnTo>
                    <a:pt x="6435" y="1485"/>
                  </a:lnTo>
                  <a:lnTo>
                    <a:pt x="6545" y="1398"/>
                  </a:lnTo>
                  <a:lnTo>
                    <a:pt x="6656" y="1314"/>
                  </a:lnTo>
                  <a:lnTo>
                    <a:pt x="6770" y="1236"/>
                  </a:lnTo>
                  <a:lnTo>
                    <a:pt x="6888" y="1156"/>
                  </a:lnTo>
                  <a:lnTo>
                    <a:pt x="7011" y="1078"/>
                  </a:lnTo>
                  <a:lnTo>
                    <a:pt x="7133" y="1007"/>
                  </a:lnTo>
                  <a:lnTo>
                    <a:pt x="7260" y="936"/>
                  </a:lnTo>
                  <a:lnTo>
                    <a:pt x="7382" y="868"/>
                  </a:lnTo>
                  <a:lnTo>
                    <a:pt x="7513" y="797"/>
                  </a:lnTo>
                  <a:lnTo>
                    <a:pt x="7644" y="733"/>
                  </a:lnTo>
                  <a:lnTo>
                    <a:pt x="7778" y="671"/>
                  </a:lnTo>
                  <a:lnTo>
                    <a:pt x="7913" y="610"/>
                  </a:lnTo>
                  <a:lnTo>
                    <a:pt x="8048" y="555"/>
                  </a:lnTo>
                  <a:lnTo>
                    <a:pt x="8191" y="497"/>
                  </a:lnTo>
                  <a:lnTo>
                    <a:pt x="8330" y="449"/>
                  </a:lnTo>
                  <a:lnTo>
                    <a:pt x="8473" y="400"/>
                  </a:lnTo>
                  <a:lnTo>
                    <a:pt x="8620" y="352"/>
                  </a:lnTo>
                  <a:lnTo>
                    <a:pt x="8763" y="307"/>
                  </a:lnTo>
                  <a:lnTo>
                    <a:pt x="8914" y="265"/>
                  </a:lnTo>
                  <a:lnTo>
                    <a:pt x="9061" y="226"/>
                  </a:lnTo>
                  <a:lnTo>
                    <a:pt x="9212" y="194"/>
                  </a:lnTo>
                  <a:lnTo>
                    <a:pt x="9367" y="158"/>
                  </a:lnTo>
                  <a:lnTo>
                    <a:pt x="9518" y="129"/>
                  </a:lnTo>
                  <a:lnTo>
                    <a:pt x="9673" y="103"/>
                  </a:lnTo>
                  <a:lnTo>
                    <a:pt x="9832" y="77"/>
                  </a:lnTo>
                  <a:lnTo>
                    <a:pt x="9987" y="58"/>
                  </a:lnTo>
                  <a:lnTo>
                    <a:pt x="10147" y="39"/>
                  </a:lnTo>
                  <a:lnTo>
                    <a:pt x="10310" y="26"/>
                  </a:lnTo>
                  <a:lnTo>
                    <a:pt x="10469" y="13"/>
                  </a:lnTo>
                  <a:lnTo>
                    <a:pt x="10633" y="6"/>
                  </a:lnTo>
                  <a:lnTo>
                    <a:pt x="10796" y="0"/>
                  </a:lnTo>
                  <a:close/>
                </a:path>
              </a:pathLst>
            </a:custGeom>
            <a:solidFill>
              <a:srgbClr val="F7F7F7"/>
            </a:solidFill>
            <a:ln w="12700" cap="flat">
              <a:noFill/>
              <a:miter lim="400000"/>
              <a:headEnd/>
              <a:tailEnd/>
            </a:ln>
          </p:spPr>
          <p:txBody>
            <a:bodyPr lIns="45719" tIns="45719" rIns="45719" bIns="45719" anchor="ctr"/>
            <a:lstStyle/>
            <a:p>
              <a:pPr>
                <a:defRPr/>
              </a:pPr>
              <a:endParaRPr lang="zh-CN" altLang="en-US">
                <a:cs typeface="Arial"/>
              </a:endParaRPr>
            </a:p>
          </p:txBody>
        </p:sp>
      </p:grpSp>
      <p:sp>
        <p:nvSpPr>
          <p:cNvPr id="20" name="Shape 47"/>
          <p:cNvSpPr>
            <a:spLocks/>
          </p:cNvSpPr>
          <p:nvPr/>
        </p:nvSpPr>
        <p:spPr bwMode="auto">
          <a:xfrm>
            <a:off x="8696325" y="1530350"/>
            <a:ext cx="1285875" cy="331788"/>
          </a:xfrm>
          <a:custGeom>
            <a:avLst/>
            <a:gdLst>
              <a:gd name="T0" fmla="*/ 642799 w 21600"/>
              <a:gd name="T1" fmla="*/ 166417 h 21600"/>
              <a:gd name="T2" fmla="*/ 642799 w 21600"/>
              <a:gd name="T3" fmla="*/ 166417 h 21600"/>
              <a:gd name="T4" fmla="*/ 642799 w 21600"/>
              <a:gd name="T5" fmla="*/ 166417 h 21600"/>
              <a:gd name="T6" fmla="*/ 642799 w 21600"/>
              <a:gd name="T7" fmla="*/ 16641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21600"/>
                </a:moveTo>
                <a:cubicBezTo>
                  <a:pt x="7200" y="14400"/>
                  <a:pt x="14400" y="7200"/>
                  <a:pt x="21600" y="0"/>
                </a:cubicBezTo>
              </a:path>
            </a:pathLst>
          </a:custGeom>
          <a:noFill/>
          <a:ln w="19050">
            <a:solidFill>
              <a:srgbClr val="FFFFFF"/>
            </a:solidFill>
            <a:miter lim="800000"/>
            <a:headEnd/>
            <a:tailEnd/>
          </a:ln>
        </p:spPr>
        <p:txBody>
          <a:bodyPr/>
          <a:lstStyle/>
          <a:p>
            <a:pPr>
              <a:defRPr/>
            </a:pPr>
            <a:endParaRPr lang="zh-CN" altLang="en-US">
              <a:cs typeface="Arial"/>
            </a:endParaRPr>
          </a:p>
        </p:txBody>
      </p:sp>
      <p:sp>
        <p:nvSpPr>
          <p:cNvPr id="21" name="Shape 48"/>
          <p:cNvSpPr>
            <a:spLocks/>
          </p:cNvSpPr>
          <p:nvPr/>
        </p:nvSpPr>
        <p:spPr bwMode="auto">
          <a:xfrm>
            <a:off x="8774113" y="1455738"/>
            <a:ext cx="1198562" cy="1587"/>
          </a:xfrm>
          <a:custGeom>
            <a:avLst/>
            <a:gdLst>
              <a:gd name="T0" fmla="*/ 599282 w 21600"/>
              <a:gd name="T1" fmla="*/ 1 h 21600"/>
              <a:gd name="T2" fmla="*/ 599282 w 21600"/>
              <a:gd name="T3" fmla="*/ 1 h 21600"/>
              <a:gd name="T4" fmla="*/ 599282 w 21600"/>
              <a:gd name="T5" fmla="*/ 1 h 21600"/>
              <a:gd name="T6" fmla="*/ 599282 w 21600"/>
              <a:gd name="T7" fmla="*/ 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21600"/>
                </a:moveTo>
                <a:cubicBezTo>
                  <a:pt x="14400" y="14400"/>
                  <a:pt x="7200" y="7200"/>
                  <a:pt x="0" y="0"/>
                </a:cubicBezTo>
              </a:path>
            </a:pathLst>
          </a:custGeom>
          <a:noFill/>
          <a:ln w="19050">
            <a:solidFill>
              <a:srgbClr val="FFFFFF"/>
            </a:solidFill>
            <a:miter lim="800000"/>
            <a:headEnd/>
            <a:tailEnd/>
          </a:ln>
        </p:spPr>
        <p:txBody>
          <a:bodyPr/>
          <a:lstStyle/>
          <a:p>
            <a:pPr>
              <a:defRPr/>
            </a:pPr>
            <a:endParaRPr lang="zh-CN" altLang="en-US">
              <a:cs typeface="Arial"/>
            </a:endParaRPr>
          </a:p>
        </p:txBody>
      </p:sp>
      <p:sp>
        <p:nvSpPr>
          <p:cNvPr id="22" name="Shape 49"/>
          <p:cNvSpPr>
            <a:spLocks/>
          </p:cNvSpPr>
          <p:nvPr/>
        </p:nvSpPr>
        <p:spPr bwMode="auto">
          <a:xfrm>
            <a:off x="7504113" y="1695450"/>
            <a:ext cx="1270000" cy="1271588"/>
          </a:xfrm>
          <a:custGeom>
            <a:avLst/>
            <a:gdLst>
              <a:gd name="T0" fmla="*/ 635001 w 21600"/>
              <a:gd name="T1" fmla="*/ 635001 h 21600"/>
              <a:gd name="T2" fmla="*/ 635001 w 21600"/>
              <a:gd name="T3" fmla="*/ 635001 h 21600"/>
              <a:gd name="T4" fmla="*/ 635001 w 21600"/>
              <a:gd name="T5" fmla="*/ 635001 h 21600"/>
              <a:gd name="T6" fmla="*/ 635001 w 21600"/>
              <a:gd name="T7" fmla="*/ 63500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21600"/>
                </a:moveTo>
                <a:cubicBezTo>
                  <a:pt x="7200" y="14400"/>
                  <a:pt x="14400" y="7200"/>
                  <a:pt x="21600" y="0"/>
                </a:cubicBezTo>
              </a:path>
            </a:pathLst>
          </a:custGeom>
          <a:noFill/>
          <a:ln w="19050">
            <a:solidFill>
              <a:srgbClr val="FFFFFF"/>
            </a:solidFill>
            <a:miter lim="800000"/>
            <a:headEnd/>
            <a:tailEnd/>
          </a:ln>
        </p:spPr>
        <p:txBody>
          <a:bodyPr/>
          <a:lstStyle/>
          <a:p>
            <a:pPr>
              <a:defRPr/>
            </a:pPr>
            <a:endParaRPr lang="zh-CN" altLang="en-US">
              <a:cs typeface="Arial"/>
            </a:endParaRPr>
          </a:p>
        </p:txBody>
      </p:sp>
      <p:sp>
        <p:nvSpPr>
          <p:cNvPr id="23" name="Shape 50"/>
          <p:cNvSpPr>
            <a:spLocks/>
          </p:cNvSpPr>
          <p:nvPr/>
        </p:nvSpPr>
        <p:spPr bwMode="auto">
          <a:xfrm>
            <a:off x="10556875" y="1455738"/>
            <a:ext cx="52388" cy="1587"/>
          </a:xfrm>
          <a:custGeom>
            <a:avLst/>
            <a:gdLst>
              <a:gd name="T0" fmla="*/ 26194 w 21600"/>
              <a:gd name="T1" fmla="*/ 1 h 21600"/>
              <a:gd name="T2" fmla="*/ 26194 w 21600"/>
              <a:gd name="T3" fmla="*/ 1 h 21600"/>
              <a:gd name="T4" fmla="*/ 26194 w 21600"/>
              <a:gd name="T5" fmla="*/ 1 h 21600"/>
              <a:gd name="T6" fmla="*/ 26194 w 21600"/>
              <a:gd name="T7" fmla="*/ 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21600"/>
                </a:moveTo>
                <a:cubicBezTo>
                  <a:pt x="7200" y="14400"/>
                  <a:pt x="14400" y="7200"/>
                  <a:pt x="21600" y="0"/>
                </a:cubicBezTo>
              </a:path>
            </a:pathLst>
          </a:custGeom>
          <a:noFill/>
          <a:ln w="19050">
            <a:solidFill>
              <a:srgbClr val="FFFFFF"/>
            </a:solidFill>
            <a:miter lim="800000"/>
            <a:headEnd/>
            <a:tailEnd/>
          </a:ln>
        </p:spPr>
        <p:txBody>
          <a:bodyPr/>
          <a:lstStyle/>
          <a:p>
            <a:pPr>
              <a:defRPr/>
            </a:pPr>
            <a:endParaRPr lang="zh-CN" altLang="en-US">
              <a:cs typeface="Arial"/>
            </a:endParaRPr>
          </a:p>
        </p:txBody>
      </p:sp>
      <p:sp>
        <p:nvSpPr>
          <p:cNvPr id="24" name="Shape 51"/>
          <p:cNvSpPr>
            <a:spLocks/>
          </p:cNvSpPr>
          <p:nvPr/>
        </p:nvSpPr>
        <p:spPr bwMode="auto">
          <a:xfrm>
            <a:off x="8705850" y="1935163"/>
            <a:ext cx="68263" cy="1587"/>
          </a:xfrm>
          <a:custGeom>
            <a:avLst/>
            <a:gdLst>
              <a:gd name="T0" fmla="*/ 34132 w 21600"/>
              <a:gd name="T1" fmla="*/ 1 h 21600"/>
              <a:gd name="T2" fmla="*/ 34132 w 21600"/>
              <a:gd name="T3" fmla="*/ 1 h 21600"/>
              <a:gd name="T4" fmla="*/ 34132 w 21600"/>
              <a:gd name="T5" fmla="*/ 1 h 21600"/>
              <a:gd name="T6" fmla="*/ 34132 w 21600"/>
              <a:gd name="T7" fmla="*/ 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21600"/>
                </a:moveTo>
                <a:cubicBezTo>
                  <a:pt x="7200" y="14400"/>
                  <a:pt x="14400" y="7200"/>
                  <a:pt x="21600" y="0"/>
                </a:cubicBezTo>
              </a:path>
            </a:pathLst>
          </a:custGeom>
          <a:noFill/>
          <a:ln w="19050">
            <a:solidFill>
              <a:srgbClr val="FFFFFF"/>
            </a:solidFill>
            <a:miter lim="800000"/>
            <a:headEnd/>
            <a:tailEnd/>
          </a:ln>
        </p:spPr>
        <p:txBody>
          <a:bodyPr/>
          <a:lstStyle/>
          <a:p>
            <a:pPr>
              <a:defRPr/>
            </a:pPr>
            <a:endParaRPr lang="zh-CN" altLang="en-US">
              <a:cs typeface="Arial"/>
            </a:endParaRPr>
          </a:p>
        </p:txBody>
      </p:sp>
      <p:sp>
        <p:nvSpPr>
          <p:cNvPr id="25" name="Shape 52"/>
          <p:cNvSpPr>
            <a:spLocks/>
          </p:cNvSpPr>
          <p:nvPr/>
        </p:nvSpPr>
        <p:spPr bwMode="auto">
          <a:xfrm>
            <a:off x="1649413" y="2965450"/>
            <a:ext cx="1587" cy="2085975"/>
          </a:xfrm>
          <a:custGeom>
            <a:avLst/>
            <a:gdLst>
              <a:gd name="T0" fmla="*/ 1 w 21600"/>
              <a:gd name="T1" fmla="*/ 1042592 h 21600"/>
              <a:gd name="T2" fmla="*/ 1 w 21600"/>
              <a:gd name="T3" fmla="*/ 1042592 h 21600"/>
              <a:gd name="T4" fmla="*/ 1 w 21600"/>
              <a:gd name="T5" fmla="*/ 1042592 h 21600"/>
              <a:gd name="T6" fmla="*/ 1 w 21600"/>
              <a:gd name="T7" fmla="*/ 104259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cubicBezTo>
                  <a:pt x="14400" y="7200"/>
                  <a:pt x="7200" y="14400"/>
                  <a:pt x="0" y="21600"/>
                </a:cubicBezTo>
              </a:path>
            </a:pathLst>
          </a:custGeom>
          <a:noFill/>
          <a:ln w="19050">
            <a:solidFill>
              <a:srgbClr val="FFFFFF"/>
            </a:solidFill>
            <a:miter lim="800000"/>
            <a:headEnd/>
            <a:tailEnd/>
          </a:ln>
        </p:spPr>
        <p:txBody>
          <a:bodyPr/>
          <a:lstStyle/>
          <a:p>
            <a:pPr>
              <a:defRPr/>
            </a:pPr>
            <a:endParaRPr lang="zh-CN" altLang="en-US">
              <a:cs typeface="Arial"/>
            </a:endParaRPr>
          </a:p>
        </p:txBody>
      </p:sp>
      <p:sp>
        <p:nvSpPr>
          <p:cNvPr id="26" name="Shape 53"/>
          <p:cNvSpPr>
            <a:spLocks/>
          </p:cNvSpPr>
          <p:nvPr/>
        </p:nvSpPr>
        <p:spPr bwMode="auto">
          <a:xfrm>
            <a:off x="1649413" y="4183063"/>
            <a:ext cx="1587" cy="868362"/>
          </a:xfrm>
          <a:custGeom>
            <a:avLst/>
            <a:gdLst>
              <a:gd name="T0" fmla="*/ 1 w 21600"/>
              <a:gd name="T1" fmla="*/ 434579 h 21600"/>
              <a:gd name="T2" fmla="*/ 1 w 21600"/>
              <a:gd name="T3" fmla="*/ 434579 h 21600"/>
              <a:gd name="T4" fmla="*/ 1 w 21600"/>
              <a:gd name="T5" fmla="*/ 434579 h 21600"/>
              <a:gd name="T6" fmla="*/ 1 w 21600"/>
              <a:gd name="T7" fmla="*/ 43457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cubicBezTo>
                  <a:pt x="14400" y="7200"/>
                  <a:pt x="7200" y="14400"/>
                  <a:pt x="0" y="21600"/>
                </a:cubicBezTo>
              </a:path>
            </a:pathLst>
          </a:custGeom>
          <a:noFill/>
          <a:ln w="19050">
            <a:solidFill>
              <a:srgbClr val="FFFFFF"/>
            </a:solidFill>
            <a:miter lim="800000"/>
            <a:headEnd/>
            <a:tailEnd/>
          </a:ln>
        </p:spPr>
        <p:txBody>
          <a:bodyPr/>
          <a:lstStyle/>
          <a:p>
            <a:pPr>
              <a:defRPr/>
            </a:pPr>
            <a:endParaRPr lang="zh-CN" altLang="en-US">
              <a:cs typeface="Arial"/>
            </a:endParaRPr>
          </a:p>
        </p:txBody>
      </p:sp>
      <p:grpSp>
        <p:nvGrpSpPr>
          <p:cNvPr id="27" name="Group 38"/>
          <p:cNvGrpSpPr>
            <a:grpSpLocks/>
          </p:cNvGrpSpPr>
          <p:nvPr/>
        </p:nvGrpSpPr>
        <p:grpSpPr bwMode="auto">
          <a:xfrm>
            <a:off x="1277938" y="5060950"/>
            <a:ext cx="744537" cy="744538"/>
            <a:chOff x="0" y="0"/>
            <a:chExt cx="744535" cy="744538"/>
          </a:xfrm>
        </p:grpSpPr>
        <p:sp>
          <p:nvSpPr>
            <p:cNvPr id="28" name="Shape 36"/>
            <p:cNvSpPr>
              <a:spLocks noChangeArrowheads="1"/>
            </p:cNvSpPr>
            <p:nvPr/>
          </p:nvSpPr>
          <p:spPr bwMode="auto">
            <a:xfrm>
              <a:off x="0" y="0"/>
              <a:ext cx="744535" cy="744538"/>
            </a:xfrm>
            <a:prstGeom prst="ellipse">
              <a:avLst/>
            </a:prstGeom>
            <a:solidFill>
              <a:srgbClr val="044868"/>
            </a:solidFill>
            <a:ln w="19050">
              <a:solidFill>
                <a:srgbClr val="F9F9F9"/>
              </a:solidFill>
              <a:miter lim="800000"/>
              <a:headEnd/>
              <a:tailEnd/>
            </a:ln>
          </p:spPr>
          <p:txBody>
            <a:bodyPr lIns="45719" tIns="45719" rIns="45719" bIns="45719" anchor="ctr"/>
            <a:lstStyle/>
            <a:p>
              <a:pPr algn="ctr" hangingPunct="0">
                <a:defRPr/>
              </a:pPr>
              <a:endParaRPr lang="zh-CN" altLang="en-US" sz="2400">
                <a:solidFill>
                  <a:srgbClr val="FFFFFF"/>
                </a:solidFill>
                <a:cs typeface="Arial"/>
              </a:endParaRPr>
            </a:p>
          </p:txBody>
        </p:sp>
        <p:sp>
          <p:nvSpPr>
            <p:cNvPr id="29" name="Shape 37"/>
            <p:cNvSpPr>
              <a:spLocks/>
            </p:cNvSpPr>
            <p:nvPr/>
          </p:nvSpPr>
          <p:spPr bwMode="auto">
            <a:xfrm>
              <a:off x="150812" y="88900"/>
              <a:ext cx="411162" cy="520700"/>
            </a:xfrm>
            <a:custGeom>
              <a:avLst/>
              <a:gdLst>
                <a:gd name="T0" fmla="*/ 205582 w 21600"/>
                <a:gd name="T1" fmla="*/ 260351 h 21600"/>
                <a:gd name="T2" fmla="*/ 205582 w 21600"/>
                <a:gd name="T3" fmla="*/ 260351 h 21600"/>
                <a:gd name="T4" fmla="*/ 205582 w 21600"/>
                <a:gd name="T5" fmla="*/ 260351 h 21600"/>
                <a:gd name="T6" fmla="*/ 205582 w 21600"/>
                <a:gd name="T7" fmla="*/ 26035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6191" y="9727"/>
                  </a:moveTo>
                  <a:lnTo>
                    <a:pt x="6236" y="9766"/>
                  </a:lnTo>
                  <a:lnTo>
                    <a:pt x="6314" y="9843"/>
                  </a:lnTo>
                  <a:lnTo>
                    <a:pt x="6395" y="9914"/>
                  </a:lnTo>
                  <a:lnTo>
                    <a:pt x="6563" y="10063"/>
                  </a:lnTo>
                  <a:lnTo>
                    <a:pt x="6734" y="10201"/>
                  </a:lnTo>
                  <a:lnTo>
                    <a:pt x="6918" y="10337"/>
                  </a:lnTo>
                  <a:lnTo>
                    <a:pt x="7102" y="10462"/>
                  </a:lnTo>
                  <a:lnTo>
                    <a:pt x="7298" y="10585"/>
                  </a:lnTo>
                  <a:lnTo>
                    <a:pt x="7498" y="10701"/>
                  </a:lnTo>
                  <a:lnTo>
                    <a:pt x="7698" y="10811"/>
                  </a:lnTo>
                  <a:lnTo>
                    <a:pt x="7911" y="10914"/>
                  </a:lnTo>
                  <a:lnTo>
                    <a:pt x="8123" y="11011"/>
                  </a:lnTo>
                  <a:lnTo>
                    <a:pt x="8348" y="11098"/>
                  </a:lnTo>
                  <a:lnTo>
                    <a:pt x="8568" y="11182"/>
                  </a:lnTo>
                  <a:lnTo>
                    <a:pt x="8797" y="11259"/>
                  </a:lnTo>
                  <a:lnTo>
                    <a:pt x="9026" y="11327"/>
                  </a:lnTo>
                  <a:lnTo>
                    <a:pt x="9262" y="11388"/>
                  </a:lnTo>
                  <a:lnTo>
                    <a:pt x="9499" y="11439"/>
                  </a:lnTo>
                  <a:lnTo>
                    <a:pt x="9446" y="11491"/>
                  </a:lnTo>
                  <a:lnTo>
                    <a:pt x="9397" y="11536"/>
                  </a:lnTo>
                  <a:lnTo>
                    <a:pt x="9352" y="11585"/>
                  </a:lnTo>
                  <a:lnTo>
                    <a:pt x="9303" y="11639"/>
                  </a:lnTo>
                  <a:lnTo>
                    <a:pt x="9266" y="11691"/>
                  </a:lnTo>
                  <a:lnTo>
                    <a:pt x="9226" y="11746"/>
                  </a:lnTo>
                  <a:lnTo>
                    <a:pt x="9189" y="11801"/>
                  </a:lnTo>
                  <a:lnTo>
                    <a:pt x="9156" y="11859"/>
                  </a:lnTo>
                  <a:lnTo>
                    <a:pt x="9132" y="11913"/>
                  </a:lnTo>
                  <a:lnTo>
                    <a:pt x="9107" y="11975"/>
                  </a:lnTo>
                  <a:lnTo>
                    <a:pt x="9083" y="12033"/>
                  </a:lnTo>
                  <a:lnTo>
                    <a:pt x="9066" y="12097"/>
                  </a:lnTo>
                  <a:lnTo>
                    <a:pt x="9054" y="12155"/>
                  </a:lnTo>
                  <a:lnTo>
                    <a:pt x="9038" y="12220"/>
                  </a:lnTo>
                  <a:lnTo>
                    <a:pt x="9034" y="12284"/>
                  </a:lnTo>
                  <a:lnTo>
                    <a:pt x="9030" y="12349"/>
                  </a:lnTo>
                  <a:lnTo>
                    <a:pt x="9034" y="12423"/>
                  </a:lnTo>
                  <a:lnTo>
                    <a:pt x="9042" y="12494"/>
                  </a:lnTo>
                  <a:lnTo>
                    <a:pt x="9058" y="12565"/>
                  </a:lnTo>
                  <a:lnTo>
                    <a:pt x="9075" y="12633"/>
                  </a:lnTo>
                  <a:lnTo>
                    <a:pt x="9095" y="12700"/>
                  </a:lnTo>
                  <a:lnTo>
                    <a:pt x="9119" y="12771"/>
                  </a:lnTo>
                  <a:lnTo>
                    <a:pt x="9152" y="12836"/>
                  </a:lnTo>
                  <a:lnTo>
                    <a:pt x="9185" y="12900"/>
                  </a:lnTo>
                  <a:lnTo>
                    <a:pt x="9230" y="12961"/>
                  </a:lnTo>
                  <a:lnTo>
                    <a:pt x="9271" y="13023"/>
                  </a:lnTo>
                  <a:lnTo>
                    <a:pt x="9315" y="13081"/>
                  </a:lnTo>
                  <a:lnTo>
                    <a:pt x="9369" y="13139"/>
                  </a:lnTo>
                  <a:lnTo>
                    <a:pt x="9422" y="13194"/>
                  </a:lnTo>
                  <a:lnTo>
                    <a:pt x="9479" y="13248"/>
                  </a:lnTo>
                  <a:lnTo>
                    <a:pt x="9544" y="13300"/>
                  </a:lnTo>
                  <a:lnTo>
                    <a:pt x="9605" y="13345"/>
                  </a:lnTo>
                  <a:lnTo>
                    <a:pt x="8646" y="19046"/>
                  </a:lnTo>
                  <a:lnTo>
                    <a:pt x="10986" y="20839"/>
                  </a:lnTo>
                  <a:lnTo>
                    <a:pt x="13256" y="19046"/>
                  </a:lnTo>
                  <a:lnTo>
                    <a:pt x="12297" y="13345"/>
                  </a:lnTo>
                  <a:lnTo>
                    <a:pt x="12366" y="13297"/>
                  </a:lnTo>
                  <a:lnTo>
                    <a:pt x="12423" y="13245"/>
                  </a:lnTo>
                  <a:lnTo>
                    <a:pt x="12485" y="13190"/>
                  </a:lnTo>
                  <a:lnTo>
                    <a:pt x="12538" y="13139"/>
                  </a:lnTo>
                  <a:lnTo>
                    <a:pt x="12587" y="13078"/>
                  </a:lnTo>
                  <a:lnTo>
                    <a:pt x="12636" y="13023"/>
                  </a:lnTo>
                  <a:lnTo>
                    <a:pt x="12681" y="12958"/>
                  </a:lnTo>
                  <a:lnTo>
                    <a:pt x="12717" y="12897"/>
                  </a:lnTo>
                  <a:lnTo>
                    <a:pt x="12750" y="12832"/>
                  </a:lnTo>
                  <a:lnTo>
                    <a:pt x="12787" y="12768"/>
                  </a:lnTo>
                  <a:lnTo>
                    <a:pt x="12811" y="12700"/>
                  </a:lnTo>
                  <a:lnTo>
                    <a:pt x="12832" y="12633"/>
                  </a:lnTo>
                  <a:lnTo>
                    <a:pt x="12848" y="12565"/>
                  </a:lnTo>
                  <a:lnTo>
                    <a:pt x="12860" y="12491"/>
                  </a:lnTo>
                  <a:lnTo>
                    <a:pt x="12869" y="12423"/>
                  </a:lnTo>
                  <a:lnTo>
                    <a:pt x="12869" y="12284"/>
                  </a:lnTo>
                  <a:lnTo>
                    <a:pt x="12864" y="12226"/>
                  </a:lnTo>
                  <a:lnTo>
                    <a:pt x="12856" y="12168"/>
                  </a:lnTo>
                  <a:lnTo>
                    <a:pt x="12844" y="12110"/>
                  </a:lnTo>
                  <a:lnTo>
                    <a:pt x="12828" y="12052"/>
                  </a:lnTo>
                  <a:lnTo>
                    <a:pt x="12811" y="11997"/>
                  </a:lnTo>
                  <a:lnTo>
                    <a:pt x="12791" y="11943"/>
                  </a:lnTo>
                  <a:lnTo>
                    <a:pt x="12762" y="11888"/>
                  </a:lnTo>
                  <a:lnTo>
                    <a:pt x="12734" y="11836"/>
                  </a:lnTo>
                  <a:lnTo>
                    <a:pt x="12705" y="11781"/>
                  </a:lnTo>
                  <a:lnTo>
                    <a:pt x="12672" y="11733"/>
                  </a:lnTo>
                  <a:lnTo>
                    <a:pt x="12640" y="11681"/>
                  </a:lnTo>
                  <a:lnTo>
                    <a:pt x="12595" y="11633"/>
                  </a:lnTo>
                  <a:lnTo>
                    <a:pt x="12558" y="11581"/>
                  </a:lnTo>
                  <a:lnTo>
                    <a:pt x="12513" y="11536"/>
                  </a:lnTo>
                  <a:lnTo>
                    <a:pt x="12472" y="11491"/>
                  </a:lnTo>
                  <a:lnTo>
                    <a:pt x="12701" y="11446"/>
                  </a:lnTo>
                  <a:lnTo>
                    <a:pt x="12934" y="11394"/>
                  </a:lnTo>
                  <a:lnTo>
                    <a:pt x="13163" y="11336"/>
                  </a:lnTo>
                  <a:lnTo>
                    <a:pt x="13391" y="11272"/>
                  </a:lnTo>
                  <a:lnTo>
                    <a:pt x="13612" y="11198"/>
                  </a:lnTo>
                  <a:lnTo>
                    <a:pt x="13832" y="11123"/>
                  </a:lnTo>
                  <a:lnTo>
                    <a:pt x="14045" y="11036"/>
                  </a:lnTo>
                  <a:lnTo>
                    <a:pt x="14257" y="10943"/>
                  </a:lnTo>
                  <a:lnTo>
                    <a:pt x="14461" y="10846"/>
                  </a:lnTo>
                  <a:lnTo>
                    <a:pt x="14661" y="10740"/>
                  </a:lnTo>
                  <a:lnTo>
                    <a:pt x="14861" y="10630"/>
                  </a:lnTo>
                  <a:lnTo>
                    <a:pt x="15049" y="10514"/>
                  </a:lnTo>
                  <a:lnTo>
                    <a:pt x="15237" y="10392"/>
                  </a:lnTo>
                  <a:lnTo>
                    <a:pt x="15413" y="10263"/>
                  </a:lnTo>
                  <a:lnTo>
                    <a:pt x="15584" y="10130"/>
                  </a:lnTo>
                  <a:lnTo>
                    <a:pt x="15756" y="9992"/>
                  </a:lnTo>
                  <a:lnTo>
                    <a:pt x="15801" y="9956"/>
                  </a:lnTo>
                  <a:lnTo>
                    <a:pt x="15850" y="9988"/>
                  </a:lnTo>
                  <a:lnTo>
                    <a:pt x="16168" y="10182"/>
                  </a:lnTo>
                  <a:lnTo>
                    <a:pt x="16475" y="10382"/>
                  </a:lnTo>
                  <a:lnTo>
                    <a:pt x="16777" y="10588"/>
                  </a:lnTo>
                  <a:lnTo>
                    <a:pt x="16932" y="10691"/>
                  </a:lnTo>
                  <a:lnTo>
                    <a:pt x="17075" y="10798"/>
                  </a:lnTo>
                  <a:lnTo>
                    <a:pt x="17218" y="10907"/>
                  </a:lnTo>
                  <a:lnTo>
                    <a:pt x="17361" y="11017"/>
                  </a:lnTo>
                  <a:lnTo>
                    <a:pt x="17504" y="11127"/>
                  </a:lnTo>
                  <a:lnTo>
                    <a:pt x="17643" y="11236"/>
                  </a:lnTo>
                  <a:lnTo>
                    <a:pt x="17777" y="11346"/>
                  </a:lnTo>
                  <a:lnTo>
                    <a:pt x="17912" y="11462"/>
                  </a:lnTo>
                  <a:lnTo>
                    <a:pt x="18047" y="11578"/>
                  </a:lnTo>
                  <a:lnTo>
                    <a:pt x="18178" y="11694"/>
                  </a:lnTo>
                  <a:lnTo>
                    <a:pt x="18304" y="11814"/>
                  </a:lnTo>
                  <a:lnTo>
                    <a:pt x="18431" y="11933"/>
                  </a:lnTo>
                  <a:lnTo>
                    <a:pt x="18553" y="12055"/>
                  </a:lnTo>
                  <a:lnTo>
                    <a:pt x="18676" y="12181"/>
                  </a:lnTo>
                  <a:lnTo>
                    <a:pt x="18794" y="12304"/>
                  </a:lnTo>
                  <a:lnTo>
                    <a:pt x="18913" y="12429"/>
                  </a:lnTo>
                  <a:lnTo>
                    <a:pt x="19031" y="12558"/>
                  </a:lnTo>
                  <a:lnTo>
                    <a:pt x="19252" y="12816"/>
                  </a:lnTo>
                  <a:lnTo>
                    <a:pt x="19362" y="12949"/>
                  </a:lnTo>
                  <a:lnTo>
                    <a:pt x="19468" y="13084"/>
                  </a:lnTo>
                  <a:lnTo>
                    <a:pt x="19570" y="13216"/>
                  </a:lnTo>
                  <a:lnTo>
                    <a:pt x="19672" y="13358"/>
                  </a:lnTo>
                  <a:lnTo>
                    <a:pt x="19770" y="13497"/>
                  </a:lnTo>
                  <a:lnTo>
                    <a:pt x="19868" y="13635"/>
                  </a:lnTo>
                  <a:lnTo>
                    <a:pt x="19962" y="13777"/>
                  </a:lnTo>
                  <a:lnTo>
                    <a:pt x="20056" y="13919"/>
                  </a:lnTo>
                  <a:lnTo>
                    <a:pt x="20142" y="14067"/>
                  </a:lnTo>
                  <a:lnTo>
                    <a:pt x="20232" y="14216"/>
                  </a:lnTo>
                  <a:lnTo>
                    <a:pt x="20314" y="14364"/>
                  </a:lnTo>
                  <a:lnTo>
                    <a:pt x="20399" y="14512"/>
                  </a:lnTo>
                  <a:lnTo>
                    <a:pt x="20477" y="14670"/>
                  </a:lnTo>
                  <a:lnTo>
                    <a:pt x="20555" y="14822"/>
                  </a:lnTo>
                  <a:lnTo>
                    <a:pt x="20628" y="14977"/>
                  </a:lnTo>
                  <a:lnTo>
                    <a:pt x="20702" y="15138"/>
                  </a:lnTo>
                  <a:lnTo>
                    <a:pt x="20767" y="15296"/>
                  </a:lnTo>
                  <a:lnTo>
                    <a:pt x="20836" y="15457"/>
                  </a:lnTo>
                  <a:lnTo>
                    <a:pt x="20898" y="15622"/>
                  </a:lnTo>
                  <a:lnTo>
                    <a:pt x="20963" y="15786"/>
                  </a:lnTo>
                  <a:lnTo>
                    <a:pt x="21020" y="15957"/>
                  </a:lnTo>
                  <a:lnTo>
                    <a:pt x="21073" y="16125"/>
                  </a:lnTo>
                  <a:lnTo>
                    <a:pt x="21130" y="16299"/>
                  </a:lnTo>
                  <a:lnTo>
                    <a:pt x="21179" y="16470"/>
                  </a:lnTo>
                  <a:lnTo>
                    <a:pt x="21228" y="16644"/>
                  </a:lnTo>
                  <a:lnTo>
                    <a:pt x="21273" y="16821"/>
                  </a:lnTo>
                  <a:lnTo>
                    <a:pt x="21318" y="17002"/>
                  </a:lnTo>
                  <a:lnTo>
                    <a:pt x="21355" y="17182"/>
                  </a:lnTo>
                  <a:lnTo>
                    <a:pt x="21396" y="17366"/>
                  </a:lnTo>
                  <a:lnTo>
                    <a:pt x="21428" y="17550"/>
                  </a:lnTo>
                  <a:lnTo>
                    <a:pt x="21457" y="17740"/>
                  </a:lnTo>
                  <a:lnTo>
                    <a:pt x="21486" y="17927"/>
                  </a:lnTo>
                  <a:lnTo>
                    <a:pt x="21510" y="18121"/>
                  </a:lnTo>
                  <a:lnTo>
                    <a:pt x="21531" y="18314"/>
                  </a:lnTo>
                  <a:lnTo>
                    <a:pt x="21555" y="18508"/>
                  </a:lnTo>
                  <a:lnTo>
                    <a:pt x="21571" y="18708"/>
                  </a:lnTo>
                  <a:lnTo>
                    <a:pt x="21584" y="18908"/>
                  </a:lnTo>
                  <a:lnTo>
                    <a:pt x="21596" y="19107"/>
                  </a:lnTo>
                  <a:lnTo>
                    <a:pt x="21600" y="19314"/>
                  </a:lnTo>
                  <a:lnTo>
                    <a:pt x="21600" y="19346"/>
                  </a:lnTo>
                  <a:lnTo>
                    <a:pt x="21567" y="19362"/>
                  </a:lnTo>
                  <a:lnTo>
                    <a:pt x="21269" y="19498"/>
                  </a:lnTo>
                  <a:lnTo>
                    <a:pt x="20967" y="19630"/>
                  </a:lnTo>
                  <a:lnTo>
                    <a:pt x="20665" y="19756"/>
                  </a:lnTo>
                  <a:lnTo>
                    <a:pt x="20358" y="19878"/>
                  </a:lnTo>
                  <a:lnTo>
                    <a:pt x="20048" y="19997"/>
                  </a:lnTo>
                  <a:lnTo>
                    <a:pt x="19738" y="20113"/>
                  </a:lnTo>
                  <a:lnTo>
                    <a:pt x="19423" y="20223"/>
                  </a:lnTo>
                  <a:lnTo>
                    <a:pt x="19109" y="20330"/>
                  </a:lnTo>
                  <a:lnTo>
                    <a:pt x="18794" y="20433"/>
                  </a:lnTo>
                  <a:lnTo>
                    <a:pt x="18476" y="20533"/>
                  </a:lnTo>
                  <a:lnTo>
                    <a:pt x="18157" y="20623"/>
                  </a:lnTo>
                  <a:lnTo>
                    <a:pt x="17835" y="20713"/>
                  </a:lnTo>
                  <a:lnTo>
                    <a:pt x="17508" y="20800"/>
                  </a:lnTo>
                  <a:lnTo>
                    <a:pt x="17181" y="20878"/>
                  </a:lnTo>
                  <a:lnTo>
                    <a:pt x="16854" y="20958"/>
                  </a:lnTo>
                  <a:lnTo>
                    <a:pt x="16528" y="21029"/>
                  </a:lnTo>
                  <a:lnTo>
                    <a:pt x="16197" y="21097"/>
                  </a:lnTo>
                  <a:lnTo>
                    <a:pt x="15862" y="21161"/>
                  </a:lnTo>
                  <a:lnTo>
                    <a:pt x="15531" y="21223"/>
                  </a:lnTo>
                  <a:lnTo>
                    <a:pt x="15200" y="21278"/>
                  </a:lnTo>
                  <a:lnTo>
                    <a:pt x="14866" y="21329"/>
                  </a:lnTo>
                  <a:lnTo>
                    <a:pt x="14527" y="21378"/>
                  </a:lnTo>
                  <a:lnTo>
                    <a:pt x="14188" y="21419"/>
                  </a:lnTo>
                  <a:lnTo>
                    <a:pt x="13853" y="21455"/>
                  </a:lnTo>
                  <a:lnTo>
                    <a:pt x="13514" y="21490"/>
                  </a:lnTo>
                  <a:lnTo>
                    <a:pt x="13171" y="21519"/>
                  </a:lnTo>
                  <a:lnTo>
                    <a:pt x="12832" y="21542"/>
                  </a:lnTo>
                  <a:lnTo>
                    <a:pt x="12489" y="21561"/>
                  </a:lnTo>
                  <a:lnTo>
                    <a:pt x="11803" y="21594"/>
                  </a:lnTo>
                  <a:lnTo>
                    <a:pt x="11460" y="21600"/>
                  </a:lnTo>
                  <a:lnTo>
                    <a:pt x="10749" y="21600"/>
                  </a:lnTo>
                  <a:lnTo>
                    <a:pt x="10381" y="21590"/>
                  </a:lnTo>
                  <a:lnTo>
                    <a:pt x="10014" y="21574"/>
                  </a:lnTo>
                  <a:lnTo>
                    <a:pt x="9650" y="21558"/>
                  </a:lnTo>
                  <a:lnTo>
                    <a:pt x="9287" y="21536"/>
                  </a:lnTo>
                  <a:lnTo>
                    <a:pt x="8923" y="21510"/>
                  </a:lnTo>
                  <a:lnTo>
                    <a:pt x="8560" y="21477"/>
                  </a:lnTo>
                  <a:lnTo>
                    <a:pt x="8201" y="21436"/>
                  </a:lnTo>
                  <a:lnTo>
                    <a:pt x="7837" y="21394"/>
                  </a:lnTo>
                  <a:lnTo>
                    <a:pt x="7478" y="21345"/>
                  </a:lnTo>
                  <a:lnTo>
                    <a:pt x="7122" y="21290"/>
                  </a:lnTo>
                  <a:lnTo>
                    <a:pt x="6763" y="21232"/>
                  </a:lnTo>
                  <a:lnTo>
                    <a:pt x="6408" y="21171"/>
                  </a:lnTo>
                  <a:lnTo>
                    <a:pt x="6052" y="21100"/>
                  </a:lnTo>
                  <a:lnTo>
                    <a:pt x="5701" y="21029"/>
                  </a:lnTo>
                  <a:lnTo>
                    <a:pt x="5354" y="20952"/>
                  </a:lnTo>
                  <a:lnTo>
                    <a:pt x="5003" y="20868"/>
                  </a:lnTo>
                  <a:lnTo>
                    <a:pt x="4656" y="20784"/>
                  </a:lnTo>
                  <a:lnTo>
                    <a:pt x="4313" y="20691"/>
                  </a:lnTo>
                  <a:lnTo>
                    <a:pt x="3970" y="20594"/>
                  </a:lnTo>
                  <a:lnTo>
                    <a:pt x="3631" y="20491"/>
                  </a:lnTo>
                  <a:lnTo>
                    <a:pt x="3292" y="20384"/>
                  </a:lnTo>
                  <a:lnTo>
                    <a:pt x="2957" y="20271"/>
                  </a:lnTo>
                  <a:lnTo>
                    <a:pt x="2618" y="20155"/>
                  </a:lnTo>
                  <a:lnTo>
                    <a:pt x="2287" y="20033"/>
                  </a:lnTo>
                  <a:lnTo>
                    <a:pt x="1960" y="19907"/>
                  </a:lnTo>
                  <a:lnTo>
                    <a:pt x="1634" y="19778"/>
                  </a:lnTo>
                  <a:lnTo>
                    <a:pt x="1307" y="19643"/>
                  </a:lnTo>
                  <a:lnTo>
                    <a:pt x="984" y="19504"/>
                  </a:lnTo>
                  <a:lnTo>
                    <a:pt x="666" y="19362"/>
                  </a:lnTo>
                  <a:lnTo>
                    <a:pt x="351" y="19211"/>
                  </a:lnTo>
                  <a:lnTo>
                    <a:pt x="37" y="19056"/>
                  </a:lnTo>
                  <a:lnTo>
                    <a:pt x="0" y="19188"/>
                  </a:lnTo>
                  <a:lnTo>
                    <a:pt x="0" y="19007"/>
                  </a:lnTo>
                  <a:lnTo>
                    <a:pt x="12" y="18801"/>
                  </a:lnTo>
                  <a:lnTo>
                    <a:pt x="29" y="18595"/>
                  </a:lnTo>
                  <a:lnTo>
                    <a:pt x="45" y="18388"/>
                  </a:lnTo>
                  <a:lnTo>
                    <a:pt x="69" y="18192"/>
                  </a:lnTo>
                  <a:lnTo>
                    <a:pt x="90" y="17992"/>
                  </a:lnTo>
                  <a:lnTo>
                    <a:pt x="118" y="17792"/>
                  </a:lnTo>
                  <a:lnTo>
                    <a:pt x="151" y="17602"/>
                  </a:lnTo>
                  <a:lnTo>
                    <a:pt x="184" y="17408"/>
                  </a:lnTo>
                  <a:lnTo>
                    <a:pt x="221" y="17218"/>
                  </a:lnTo>
                  <a:lnTo>
                    <a:pt x="257" y="17031"/>
                  </a:lnTo>
                  <a:lnTo>
                    <a:pt x="302" y="16844"/>
                  </a:lnTo>
                  <a:lnTo>
                    <a:pt x="347" y="16663"/>
                  </a:lnTo>
                  <a:lnTo>
                    <a:pt x="392" y="16479"/>
                  </a:lnTo>
                  <a:lnTo>
                    <a:pt x="449" y="16302"/>
                  </a:lnTo>
                  <a:lnTo>
                    <a:pt x="498" y="16125"/>
                  </a:lnTo>
                  <a:lnTo>
                    <a:pt x="555" y="15951"/>
                  </a:lnTo>
                  <a:lnTo>
                    <a:pt x="617" y="15776"/>
                  </a:lnTo>
                  <a:lnTo>
                    <a:pt x="678" y="15609"/>
                  </a:lnTo>
                  <a:lnTo>
                    <a:pt x="743" y="15438"/>
                  </a:lnTo>
                  <a:lnTo>
                    <a:pt x="809" y="15273"/>
                  </a:lnTo>
                  <a:lnTo>
                    <a:pt x="882" y="15106"/>
                  </a:lnTo>
                  <a:lnTo>
                    <a:pt x="952" y="14945"/>
                  </a:lnTo>
                  <a:lnTo>
                    <a:pt x="1029" y="14787"/>
                  </a:lnTo>
                  <a:lnTo>
                    <a:pt x="1107" y="14625"/>
                  </a:lnTo>
                  <a:lnTo>
                    <a:pt x="1188" y="14471"/>
                  </a:lnTo>
                  <a:lnTo>
                    <a:pt x="1270" y="14319"/>
                  </a:lnTo>
                  <a:lnTo>
                    <a:pt x="1356" y="14164"/>
                  </a:lnTo>
                  <a:lnTo>
                    <a:pt x="1442" y="14013"/>
                  </a:lnTo>
                  <a:lnTo>
                    <a:pt x="1536" y="13864"/>
                  </a:lnTo>
                  <a:lnTo>
                    <a:pt x="1629" y="13719"/>
                  </a:lnTo>
                  <a:lnTo>
                    <a:pt x="1723" y="13574"/>
                  </a:lnTo>
                  <a:lnTo>
                    <a:pt x="1821" y="13432"/>
                  </a:lnTo>
                  <a:lnTo>
                    <a:pt x="1924" y="13290"/>
                  </a:lnTo>
                  <a:lnTo>
                    <a:pt x="2026" y="13152"/>
                  </a:lnTo>
                  <a:lnTo>
                    <a:pt x="2132" y="13016"/>
                  </a:lnTo>
                  <a:lnTo>
                    <a:pt x="2238" y="12878"/>
                  </a:lnTo>
                  <a:lnTo>
                    <a:pt x="2348" y="12742"/>
                  </a:lnTo>
                  <a:lnTo>
                    <a:pt x="2459" y="12613"/>
                  </a:lnTo>
                  <a:lnTo>
                    <a:pt x="2577" y="12481"/>
                  </a:lnTo>
                  <a:lnTo>
                    <a:pt x="2695" y="12355"/>
                  </a:lnTo>
                  <a:lnTo>
                    <a:pt x="2814" y="12226"/>
                  </a:lnTo>
                  <a:lnTo>
                    <a:pt x="2932" y="12104"/>
                  </a:lnTo>
                  <a:lnTo>
                    <a:pt x="3059" y="11978"/>
                  </a:lnTo>
                  <a:lnTo>
                    <a:pt x="3185" y="11859"/>
                  </a:lnTo>
                  <a:lnTo>
                    <a:pt x="3312" y="11739"/>
                  </a:lnTo>
                  <a:lnTo>
                    <a:pt x="3443" y="11620"/>
                  </a:lnTo>
                  <a:lnTo>
                    <a:pt x="3578" y="11504"/>
                  </a:lnTo>
                  <a:lnTo>
                    <a:pt x="3712" y="11388"/>
                  </a:lnTo>
                  <a:lnTo>
                    <a:pt x="3843" y="11275"/>
                  </a:lnTo>
                  <a:lnTo>
                    <a:pt x="3986" y="11162"/>
                  </a:lnTo>
                  <a:lnTo>
                    <a:pt x="4125" y="11053"/>
                  </a:lnTo>
                  <a:lnTo>
                    <a:pt x="4268" y="10943"/>
                  </a:lnTo>
                  <a:lnTo>
                    <a:pt x="4415" y="10837"/>
                  </a:lnTo>
                  <a:lnTo>
                    <a:pt x="4562" y="10730"/>
                  </a:lnTo>
                  <a:lnTo>
                    <a:pt x="4709" y="10627"/>
                  </a:lnTo>
                  <a:lnTo>
                    <a:pt x="4860" y="10524"/>
                  </a:lnTo>
                  <a:lnTo>
                    <a:pt x="5015" y="10424"/>
                  </a:lnTo>
                  <a:lnTo>
                    <a:pt x="5166" y="10324"/>
                  </a:lnTo>
                  <a:lnTo>
                    <a:pt x="5325" y="10227"/>
                  </a:lnTo>
                  <a:lnTo>
                    <a:pt x="5489" y="10130"/>
                  </a:lnTo>
                  <a:lnTo>
                    <a:pt x="5807" y="9937"/>
                  </a:lnTo>
                  <a:lnTo>
                    <a:pt x="6138" y="9756"/>
                  </a:lnTo>
                  <a:lnTo>
                    <a:pt x="6191" y="9727"/>
                  </a:lnTo>
                  <a:close/>
                  <a:moveTo>
                    <a:pt x="10796" y="0"/>
                  </a:moveTo>
                  <a:lnTo>
                    <a:pt x="11131" y="0"/>
                  </a:lnTo>
                  <a:lnTo>
                    <a:pt x="11294" y="6"/>
                  </a:lnTo>
                  <a:lnTo>
                    <a:pt x="11457" y="13"/>
                  </a:lnTo>
                  <a:lnTo>
                    <a:pt x="11617" y="26"/>
                  </a:lnTo>
                  <a:lnTo>
                    <a:pt x="11780" y="39"/>
                  </a:lnTo>
                  <a:lnTo>
                    <a:pt x="11939" y="58"/>
                  </a:lnTo>
                  <a:lnTo>
                    <a:pt x="12094" y="81"/>
                  </a:lnTo>
                  <a:lnTo>
                    <a:pt x="12254" y="103"/>
                  </a:lnTo>
                  <a:lnTo>
                    <a:pt x="12409" y="129"/>
                  </a:lnTo>
                  <a:lnTo>
                    <a:pt x="12560" y="158"/>
                  </a:lnTo>
                  <a:lnTo>
                    <a:pt x="12715" y="194"/>
                  </a:lnTo>
                  <a:lnTo>
                    <a:pt x="12866" y="226"/>
                  </a:lnTo>
                  <a:lnTo>
                    <a:pt x="13013" y="265"/>
                  </a:lnTo>
                  <a:lnTo>
                    <a:pt x="13164" y="307"/>
                  </a:lnTo>
                  <a:lnTo>
                    <a:pt x="13307" y="352"/>
                  </a:lnTo>
                  <a:lnTo>
                    <a:pt x="13454" y="400"/>
                  </a:lnTo>
                  <a:lnTo>
                    <a:pt x="13597" y="449"/>
                  </a:lnTo>
                  <a:lnTo>
                    <a:pt x="13740" y="497"/>
                  </a:lnTo>
                  <a:lnTo>
                    <a:pt x="13879" y="555"/>
                  </a:lnTo>
                  <a:lnTo>
                    <a:pt x="14013" y="610"/>
                  </a:lnTo>
                  <a:lnTo>
                    <a:pt x="14152" y="671"/>
                  </a:lnTo>
                  <a:lnTo>
                    <a:pt x="14283" y="733"/>
                  </a:lnTo>
                  <a:lnTo>
                    <a:pt x="14414" y="801"/>
                  </a:lnTo>
                  <a:lnTo>
                    <a:pt x="14544" y="868"/>
                  </a:lnTo>
                  <a:lnTo>
                    <a:pt x="14667" y="936"/>
                  </a:lnTo>
                  <a:lnTo>
                    <a:pt x="14793" y="1007"/>
                  </a:lnTo>
                  <a:lnTo>
                    <a:pt x="14916" y="1081"/>
                  </a:lnTo>
                  <a:lnTo>
                    <a:pt x="15038" y="1159"/>
                  </a:lnTo>
                  <a:lnTo>
                    <a:pt x="15157" y="1236"/>
                  </a:lnTo>
                  <a:lnTo>
                    <a:pt x="15267" y="1317"/>
                  </a:lnTo>
                  <a:lnTo>
                    <a:pt x="15381" y="1401"/>
                  </a:lnTo>
                  <a:lnTo>
                    <a:pt x="15492" y="1485"/>
                  </a:lnTo>
                  <a:lnTo>
                    <a:pt x="15602" y="1575"/>
                  </a:lnTo>
                  <a:lnTo>
                    <a:pt x="15704" y="1659"/>
                  </a:lnTo>
                  <a:lnTo>
                    <a:pt x="15806" y="1753"/>
                  </a:lnTo>
                  <a:lnTo>
                    <a:pt x="15908" y="1847"/>
                  </a:lnTo>
                  <a:lnTo>
                    <a:pt x="16002" y="1940"/>
                  </a:lnTo>
                  <a:lnTo>
                    <a:pt x="16096" y="2034"/>
                  </a:lnTo>
                  <a:lnTo>
                    <a:pt x="16190" y="2134"/>
                  </a:lnTo>
                  <a:lnTo>
                    <a:pt x="16276" y="2234"/>
                  </a:lnTo>
                  <a:lnTo>
                    <a:pt x="16361" y="2337"/>
                  </a:lnTo>
                  <a:lnTo>
                    <a:pt x="16439" y="2441"/>
                  </a:lnTo>
                  <a:lnTo>
                    <a:pt x="16521" y="2547"/>
                  </a:lnTo>
                  <a:lnTo>
                    <a:pt x="16594" y="2654"/>
                  </a:lnTo>
                  <a:lnTo>
                    <a:pt x="16672" y="2763"/>
                  </a:lnTo>
                  <a:lnTo>
                    <a:pt x="16737" y="2873"/>
                  </a:lnTo>
                  <a:lnTo>
                    <a:pt x="16806" y="2980"/>
                  </a:lnTo>
                  <a:lnTo>
                    <a:pt x="16868" y="3093"/>
                  </a:lnTo>
                  <a:lnTo>
                    <a:pt x="16929" y="3209"/>
                  </a:lnTo>
                  <a:lnTo>
                    <a:pt x="16982" y="3325"/>
                  </a:lnTo>
                  <a:lnTo>
                    <a:pt x="17031" y="3441"/>
                  </a:lnTo>
                  <a:lnTo>
                    <a:pt x="17084" y="3561"/>
                  </a:lnTo>
                  <a:lnTo>
                    <a:pt x="17129" y="3680"/>
                  </a:lnTo>
                  <a:lnTo>
                    <a:pt x="17170" y="3800"/>
                  </a:lnTo>
                  <a:lnTo>
                    <a:pt x="17207" y="3922"/>
                  </a:lnTo>
                  <a:lnTo>
                    <a:pt x="17243" y="4045"/>
                  </a:lnTo>
                  <a:lnTo>
                    <a:pt x="17272" y="4171"/>
                  </a:lnTo>
                  <a:lnTo>
                    <a:pt x="17296" y="4297"/>
                  </a:lnTo>
                  <a:lnTo>
                    <a:pt x="17317" y="4423"/>
                  </a:lnTo>
                  <a:lnTo>
                    <a:pt x="17337" y="4549"/>
                  </a:lnTo>
                  <a:lnTo>
                    <a:pt x="17349" y="4675"/>
                  </a:lnTo>
                  <a:lnTo>
                    <a:pt x="17362" y="4804"/>
                  </a:lnTo>
                  <a:lnTo>
                    <a:pt x="17370" y="4933"/>
                  </a:lnTo>
                  <a:lnTo>
                    <a:pt x="17374" y="5065"/>
                  </a:lnTo>
                  <a:lnTo>
                    <a:pt x="17370" y="5217"/>
                  </a:lnTo>
                  <a:lnTo>
                    <a:pt x="17358" y="5375"/>
                  </a:lnTo>
                  <a:lnTo>
                    <a:pt x="17341" y="5527"/>
                  </a:lnTo>
                  <a:lnTo>
                    <a:pt x="17325" y="5675"/>
                  </a:lnTo>
                  <a:lnTo>
                    <a:pt x="17300" y="5827"/>
                  </a:lnTo>
                  <a:lnTo>
                    <a:pt x="17268" y="5976"/>
                  </a:lnTo>
                  <a:lnTo>
                    <a:pt x="17231" y="6124"/>
                  </a:lnTo>
                  <a:lnTo>
                    <a:pt x="17186" y="6266"/>
                  </a:lnTo>
                  <a:lnTo>
                    <a:pt x="17141" y="6415"/>
                  </a:lnTo>
                  <a:lnTo>
                    <a:pt x="17088" y="6557"/>
                  </a:lnTo>
                  <a:lnTo>
                    <a:pt x="17031" y="6696"/>
                  </a:lnTo>
                  <a:lnTo>
                    <a:pt x="16970" y="6834"/>
                  </a:lnTo>
                  <a:lnTo>
                    <a:pt x="16900" y="6970"/>
                  </a:lnTo>
                  <a:lnTo>
                    <a:pt x="16827" y="7106"/>
                  </a:lnTo>
                  <a:lnTo>
                    <a:pt x="16749" y="7241"/>
                  </a:lnTo>
                  <a:lnTo>
                    <a:pt x="16672" y="7370"/>
                  </a:lnTo>
                  <a:lnTo>
                    <a:pt x="16582" y="7499"/>
                  </a:lnTo>
                  <a:lnTo>
                    <a:pt x="16492" y="7625"/>
                  </a:lnTo>
                  <a:lnTo>
                    <a:pt x="16398" y="7748"/>
                  </a:lnTo>
                  <a:lnTo>
                    <a:pt x="16296" y="7871"/>
                  </a:lnTo>
                  <a:lnTo>
                    <a:pt x="16194" y="7990"/>
                  </a:lnTo>
                  <a:lnTo>
                    <a:pt x="16084" y="8106"/>
                  </a:lnTo>
                  <a:lnTo>
                    <a:pt x="15973" y="8223"/>
                  </a:lnTo>
                  <a:lnTo>
                    <a:pt x="15855" y="8332"/>
                  </a:lnTo>
                  <a:lnTo>
                    <a:pt x="15741" y="8442"/>
                  </a:lnTo>
                  <a:lnTo>
                    <a:pt x="15614" y="8549"/>
                  </a:lnTo>
                  <a:lnTo>
                    <a:pt x="15487" y="8652"/>
                  </a:lnTo>
                  <a:lnTo>
                    <a:pt x="15353" y="8749"/>
                  </a:lnTo>
                  <a:lnTo>
                    <a:pt x="15218" y="8849"/>
                  </a:lnTo>
                  <a:lnTo>
                    <a:pt x="15079" y="8943"/>
                  </a:lnTo>
                  <a:lnTo>
                    <a:pt x="14940" y="9036"/>
                  </a:lnTo>
                  <a:lnTo>
                    <a:pt x="14793" y="9123"/>
                  </a:lnTo>
                  <a:lnTo>
                    <a:pt x="14593" y="9240"/>
                  </a:lnTo>
                  <a:lnTo>
                    <a:pt x="14381" y="9349"/>
                  </a:lnTo>
                  <a:lnTo>
                    <a:pt x="14165" y="9449"/>
                  </a:lnTo>
                  <a:lnTo>
                    <a:pt x="13948" y="9546"/>
                  </a:lnTo>
                  <a:lnTo>
                    <a:pt x="13719" y="9637"/>
                  </a:lnTo>
                  <a:lnTo>
                    <a:pt x="13487" y="9721"/>
                  </a:lnTo>
                  <a:lnTo>
                    <a:pt x="13376" y="9759"/>
                  </a:lnTo>
                  <a:lnTo>
                    <a:pt x="13254" y="9795"/>
                  </a:lnTo>
                  <a:lnTo>
                    <a:pt x="13136" y="9834"/>
                  </a:lnTo>
                  <a:lnTo>
                    <a:pt x="13013" y="9866"/>
                  </a:lnTo>
                  <a:lnTo>
                    <a:pt x="12891" y="9895"/>
                  </a:lnTo>
                  <a:lnTo>
                    <a:pt x="12772" y="9924"/>
                  </a:lnTo>
                  <a:lnTo>
                    <a:pt x="12650" y="9956"/>
                  </a:lnTo>
                  <a:lnTo>
                    <a:pt x="12523" y="9979"/>
                  </a:lnTo>
                  <a:lnTo>
                    <a:pt x="12397" y="10005"/>
                  </a:lnTo>
                  <a:lnTo>
                    <a:pt x="12270" y="10024"/>
                  </a:lnTo>
                  <a:lnTo>
                    <a:pt x="12143" y="10043"/>
                  </a:lnTo>
                  <a:lnTo>
                    <a:pt x="12017" y="10066"/>
                  </a:lnTo>
                  <a:lnTo>
                    <a:pt x="11890" y="10079"/>
                  </a:lnTo>
                  <a:lnTo>
                    <a:pt x="11760" y="10095"/>
                  </a:lnTo>
                  <a:lnTo>
                    <a:pt x="11629" y="10105"/>
                  </a:lnTo>
                  <a:lnTo>
                    <a:pt x="11494" y="10114"/>
                  </a:lnTo>
                  <a:lnTo>
                    <a:pt x="11363" y="10121"/>
                  </a:lnTo>
                  <a:lnTo>
                    <a:pt x="11229" y="10127"/>
                  </a:lnTo>
                  <a:lnTo>
                    <a:pt x="11094" y="10131"/>
                  </a:lnTo>
                  <a:lnTo>
                    <a:pt x="10808" y="10131"/>
                  </a:lnTo>
                  <a:lnTo>
                    <a:pt x="10653" y="10124"/>
                  </a:lnTo>
                  <a:lnTo>
                    <a:pt x="10498" y="10118"/>
                  </a:lnTo>
                  <a:lnTo>
                    <a:pt x="10347" y="10108"/>
                  </a:lnTo>
                  <a:lnTo>
                    <a:pt x="10196" y="10095"/>
                  </a:lnTo>
                  <a:lnTo>
                    <a:pt x="10049" y="10082"/>
                  </a:lnTo>
                  <a:lnTo>
                    <a:pt x="9898" y="10063"/>
                  </a:lnTo>
                  <a:lnTo>
                    <a:pt x="9751" y="10040"/>
                  </a:lnTo>
                  <a:lnTo>
                    <a:pt x="9604" y="10018"/>
                  </a:lnTo>
                  <a:lnTo>
                    <a:pt x="9457" y="9992"/>
                  </a:lnTo>
                  <a:lnTo>
                    <a:pt x="9314" y="9963"/>
                  </a:lnTo>
                  <a:lnTo>
                    <a:pt x="9171" y="9930"/>
                  </a:lnTo>
                  <a:lnTo>
                    <a:pt x="9032" y="9895"/>
                  </a:lnTo>
                  <a:lnTo>
                    <a:pt x="8889" y="9859"/>
                  </a:lnTo>
                  <a:lnTo>
                    <a:pt x="8754" y="9824"/>
                  </a:lnTo>
                  <a:lnTo>
                    <a:pt x="8620" y="9779"/>
                  </a:lnTo>
                  <a:lnTo>
                    <a:pt x="8481" y="9737"/>
                  </a:lnTo>
                  <a:lnTo>
                    <a:pt x="8346" y="9688"/>
                  </a:lnTo>
                  <a:lnTo>
                    <a:pt x="8215" y="9640"/>
                  </a:lnTo>
                  <a:lnTo>
                    <a:pt x="8085" y="9591"/>
                  </a:lnTo>
                  <a:lnTo>
                    <a:pt x="7954" y="9537"/>
                  </a:lnTo>
                  <a:lnTo>
                    <a:pt x="7827" y="9485"/>
                  </a:lnTo>
                  <a:lnTo>
                    <a:pt x="7705" y="9424"/>
                  </a:lnTo>
                  <a:lnTo>
                    <a:pt x="7578" y="9365"/>
                  </a:lnTo>
                  <a:lnTo>
                    <a:pt x="7456" y="9304"/>
                  </a:lnTo>
                  <a:lnTo>
                    <a:pt x="7337" y="9240"/>
                  </a:lnTo>
                  <a:lnTo>
                    <a:pt x="7215" y="9175"/>
                  </a:lnTo>
                  <a:lnTo>
                    <a:pt x="7101" y="9104"/>
                  </a:lnTo>
                  <a:lnTo>
                    <a:pt x="6990" y="9036"/>
                  </a:lnTo>
                  <a:lnTo>
                    <a:pt x="6876" y="8962"/>
                  </a:lnTo>
                  <a:lnTo>
                    <a:pt x="6766" y="8891"/>
                  </a:lnTo>
                  <a:lnTo>
                    <a:pt x="6656" y="8813"/>
                  </a:lnTo>
                  <a:lnTo>
                    <a:pt x="6537" y="8726"/>
                  </a:lnTo>
                  <a:lnTo>
                    <a:pt x="6309" y="8545"/>
                  </a:lnTo>
                  <a:lnTo>
                    <a:pt x="6194" y="8449"/>
                  </a:lnTo>
                  <a:lnTo>
                    <a:pt x="6092" y="8352"/>
                  </a:lnTo>
                  <a:lnTo>
                    <a:pt x="5986" y="8252"/>
                  </a:lnTo>
                  <a:lnTo>
                    <a:pt x="5884" y="8148"/>
                  </a:lnTo>
                  <a:lnTo>
                    <a:pt x="5786" y="8045"/>
                  </a:lnTo>
                  <a:lnTo>
                    <a:pt x="5692" y="7942"/>
                  </a:lnTo>
                  <a:lnTo>
                    <a:pt x="5598" y="7832"/>
                  </a:lnTo>
                  <a:lnTo>
                    <a:pt x="5512" y="7722"/>
                  </a:lnTo>
                  <a:lnTo>
                    <a:pt x="5427" y="7612"/>
                  </a:lnTo>
                  <a:lnTo>
                    <a:pt x="5345" y="7499"/>
                  </a:lnTo>
                  <a:lnTo>
                    <a:pt x="5267" y="7383"/>
                  </a:lnTo>
                  <a:lnTo>
                    <a:pt x="5194" y="7267"/>
                  </a:lnTo>
                  <a:lnTo>
                    <a:pt x="5124" y="7148"/>
                  </a:lnTo>
                  <a:lnTo>
                    <a:pt x="5059" y="7028"/>
                  </a:lnTo>
                  <a:lnTo>
                    <a:pt x="4994" y="6905"/>
                  </a:lnTo>
                  <a:lnTo>
                    <a:pt x="4937" y="6783"/>
                  </a:lnTo>
                  <a:lnTo>
                    <a:pt x="4883" y="6660"/>
                  </a:lnTo>
                  <a:lnTo>
                    <a:pt x="4830" y="6534"/>
                  </a:lnTo>
                  <a:lnTo>
                    <a:pt x="4785" y="6405"/>
                  </a:lnTo>
                  <a:lnTo>
                    <a:pt x="4745" y="6276"/>
                  </a:lnTo>
                  <a:lnTo>
                    <a:pt x="4700" y="6144"/>
                  </a:lnTo>
                  <a:lnTo>
                    <a:pt x="4667" y="6014"/>
                  </a:lnTo>
                  <a:lnTo>
                    <a:pt x="4639" y="5882"/>
                  </a:lnTo>
                  <a:lnTo>
                    <a:pt x="4614" y="5750"/>
                  </a:lnTo>
                  <a:lnTo>
                    <a:pt x="4594" y="5614"/>
                  </a:lnTo>
                  <a:lnTo>
                    <a:pt x="4573" y="5479"/>
                  </a:lnTo>
                  <a:lnTo>
                    <a:pt x="4561" y="5340"/>
                  </a:lnTo>
                  <a:lnTo>
                    <a:pt x="4557" y="5201"/>
                  </a:lnTo>
                  <a:lnTo>
                    <a:pt x="4553" y="5065"/>
                  </a:lnTo>
                  <a:lnTo>
                    <a:pt x="4557" y="4933"/>
                  </a:lnTo>
                  <a:lnTo>
                    <a:pt x="4561" y="4804"/>
                  </a:lnTo>
                  <a:lnTo>
                    <a:pt x="4573" y="4675"/>
                  </a:lnTo>
                  <a:lnTo>
                    <a:pt x="4590" y="4549"/>
                  </a:lnTo>
                  <a:lnTo>
                    <a:pt x="4606" y="4420"/>
                  </a:lnTo>
                  <a:lnTo>
                    <a:pt x="4630" y="4294"/>
                  </a:lnTo>
                  <a:lnTo>
                    <a:pt x="4655" y="4171"/>
                  </a:lnTo>
                  <a:lnTo>
                    <a:pt x="4683" y="4042"/>
                  </a:lnTo>
                  <a:lnTo>
                    <a:pt x="4716" y="3919"/>
                  </a:lnTo>
                  <a:lnTo>
                    <a:pt x="4757" y="3800"/>
                  </a:lnTo>
                  <a:lnTo>
                    <a:pt x="4798" y="3677"/>
                  </a:lnTo>
                  <a:lnTo>
                    <a:pt x="4843" y="3558"/>
                  </a:lnTo>
                  <a:lnTo>
                    <a:pt x="4896" y="3441"/>
                  </a:lnTo>
                  <a:lnTo>
                    <a:pt x="4945" y="3322"/>
                  </a:lnTo>
                  <a:lnTo>
                    <a:pt x="4998" y="3209"/>
                  </a:lnTo>
                  <a:lnTo>
                    <a:pt x="5059" y="3093"/>
                  </a:lnTo>
                  <a:lnTo>
                    <a:pt x="5120" y="2980"/>
                  </a:lnTo>
                  <a:lnTo>
                    <a:pt x="5190" y="2873"/>
                  </a:lnTo>
                  <a:lnTo>
                    <a:pt x="5255" y="2760"/>
                  </a:lnTo>
                  <a:lnTo>
                    <a:pt x="5333" y="2654"/>
                  </a:lnTo>
                  <a:lnTo>
                    <a:pt x="5406" y="2547"/>
                  </a:lnTo>
                  <a:lnTo>
                    <a:pt x="5488" y="2441"/>
                  </a:lnTo>
                  <a:lnTo>
                    <a:pt x="5565" y="2337"/>
                  </a:lnTo>
                  <a:lnTo>
                    <a:pt x="5651" y="2234"/>
                  </a:lnTo>
                  <a:lnTo>
                    <a:pt x="5737" y="2134"/>
                  </a:lnTo>
                  <a:lnTo>
                    <a:pt x="5831" y="2034"/>
                  </a:lnTo>
                  <a:lnTo>
                    <a:pt x="5925" y="1940"/>
                  </a:lnTo>
                  <a:lnTo>
                    <a:pt x="6019" y="1843"/>
                  </a:lnTo>
                  <a:lnTo>
                    <a:pt x="6121" y="1750"/>
                  </a:lnTo>
                  <a:lnTo>
                    <a:pt x="6223" y="1659"/>
                  </a:lnTo>
                  <a:lnTo>
                    <a:pt x="6325" y="1569"/>
                  </a:lnTo>
                  <a:lnTo>
                    <a:pt x="6435" y="1485"/>
                  </a:lnTo>
                  <a:lnTo>
                    <a:pt x="6545" y="1398"/>
                  </a:lnTo>
                  <a:lnTo>
                    <a:pt x="6656" y="1314"/>
                  </a:lnTo>
                  <a:lnTo>
                    <a:pt x="6770" y="1236"/>
                  </a:lnTo>
                  <a:lnTo>
                    <a:pt x="6888" y="1156"/>
                  </a:lnTo>
                  <a:lnTo>
                    <a:pt x="7011" y="1078"/>
                  </a:lnTo>
                  <a:lnTo>
                    <a:pt x="7133" y="1007"/>
                  </a:lnTo>
                  <a:lnTo>
                    <a:pt x="7260" y="936"/>
                  </a:lnTo>
                  <a:lnTo>
                    <a:pt x="7382" y="868"/>
                  </a:lnTo>
                  <a:lnTo>
                    <a:pt x="7513" y="797"/>
                  </a:lnTo>
                  <a:lnTo>
                    <a:pt x="7644" y="733"/>
                  </a:lnTo>
                  <a:lnTo>
                    <a:pt x="7778" y="671"/>
                  </a:lnTo>
                  <a:lnTo>
                    <a:pt x="7913" y="610"/>
                  </a:lnTo>
                  <a:lnTo>
                    <a:pt x="8048" y="555"/>
                  </a:lnTo>
                  <a:lnTo>
                    <a:pt x="8191" y="497"/>
                  </a:lnTo>
                  <a:lnTo>
                    <a:pt x="8330" y="449"/>
                  </a:lnTo>
                  <a:lnTo>
                    <a:pt x="8473" y="400"/>
                  </a:lnTo>
                  <a:lnTo>
                    <a:pt x="8620" y="352"/>
                  </a:lnTo>
                  <a:lnTo>
                    <a:pt x="8763" y="307"/>
                  </a:lnTo>
                  <a:lnTo>
                    <a:pt x="8914" y="265"/>
                  </a:lnTo>
                  <a:lnTo>
                    <a:pt x="9061" y="226"/>
                  </a:lnTo>
                  <a:lnTo>
                    <a:pt x="9212" y="194"/>
                  </a:lnTo>
                  <a:lnTo>
                    <a:pt x="9367" y="158"/>
                  </a:lnTo>
                  <a:lnTo>
                    <a:pt x="9518" y="129"/>
                  </a:lnTo>
                  <a:lnTo>
                    <a:pt x="9673" y="103"/>
                  </a:lnTo>
                  <a:lnTo>
                    <a:pt x="9832" y="77"/>
                  </a:lnTo>
                  <a:lnTo>
                    <a:pt x="9987" y="58"/>
                  </a:lnTo>
                  <a:lnTo>
                    <a:pt x="10147" y="39"/>
                  </a:lnTo>
                  <a:lnTo>
                    <a:pt x="10310" y="26"/>
                  </a:lnTo>
                  <a:lnTo>
                    <a:pt x="10469" y="13"/>
                  </a:lnTo>
                  <a:lnTo>
                    <a:pt x="10633" y="6"/>
                  </a:lnTo>
                  <a:lnTo>
                    <a:pt x="10796" y="0"/>
                  </a:lnTo>
                  <a:close/>
                </a:path>
              </a:pathLst>
            </a:custGeom>
            <a:solidFill>
              <a:srgbClr val="F7F7F7"/>
            </a:solidFill>
            <a:ln w="12700" cap="flat">
              <a:noFill/>
              <a:miter lim="400000"/>
              <a:headEnd/>
              <a:tailEnd/>
            </a:ln>
          </p:spPr>
          <p:txBody>
            <a:bodyPr lIns="45719" tIns="45719" rIns="45719" bIns="45719" anchor="ctr"/>
            <a:lstStyle/>
            <a:p>
              <a:pPr>
                <a:defRPr/>
              </a:pPr>
              <a:endParaRPr lang="zh-CN" altLang="en-US">
                <a:cs typeface="Arial"/>
              </a:endParaRPr>
            </a:p>
          </p:txBody>
        </p:sp>
      </p:grpSp>
      <p:sp>
        <p:nvSpPr>
          <p:cNvPr id="39" name="Shape 39"/>
          <p:cNvSpPr>
            <a:spLocks noGrp="1"/>
          </p:cNvSpPr>
          <p:nvPr>
            <p:ph type="body" sz="quarter" idx="1"/>
          </p:nvPr>
        </p:nvSpPr>
        <p:spPr>
          <a:xfrm>
            <a:off x="2169708" y="5636647"/>
            <a:ext cx="8736418" cy="391426"/>
          </a:xfrm>
          <a:prstGeom prst="rect">
            <a:avLst/>
          </a:prstGeom>
        </p:spPr>
        <p:txBody>
          <a:bodyPr anchor="ctr"/>
          <a:lstStyle>
            <a:lvl1pPr marL="0" indent="0" algn="l">
              <a:lnSpc>
                <a:spcPct val="110000"/>
              </a:lnSpc>
              <a:spcBef>
                <a:spcPts val="1200"/>
              </a:spcBef>
              <a:buClrTx/>
              <a:buSzTx/>
              <a:buFontTx/>
              <a:buNone/>
              <a:defRPr sz="1800">
                <a:latin typeface="Cambria"/>
                <a:ea typeface="Cambria"/>
                <a:cs typeface="Cambria"/>
                <a:sym typeface="Cambria"/>
              </a:defRPr>
            </a:lvl1pPr>
            <a:lvl2pPr marL="0" indent="342900" algn="l">
              <a:lnSpc>
                <a:spcPct val="110000"/>
              </a:lnSpc>
              <a:spcBef>
                <a:spcPts val="1200"/>
              </a:spcBef>
              <a:buClrTx/>
              <a:buSzTx/>
              <a:buFontTx/>
              <a:buNone/>
              <a:defRPr sz="1800">
                <a:latin typeface="Cambria"/>
                <a:ea typeface="Cambria"/>
                <a:cs typeface="Cambria"/>
                <a:sym typeface="Cambria"/>
              </a:defRPr>
            </a:lvl2pPr>
            <a:lvl3pPr marL="0" indent="685800" algn="l">
              <a:lnSpc>
                <a:spcPct val="110000"/>
              </a:lnSpc>
              <a:spcBef>
                <a:spcPts val="1200"/>
              </a:spcBef>
              <a:buClrTx/>
              <a:buSzTx/>
              <a:buFontTx/>
              <a:buNone/>
              <a:defRPr sz="1800">
                <a:latin typeface="Cambria"/>
                <a:ea typeface="Cambria"/>
                <a:cs typeface="Cambria"/>
                <a:sym typeface="Cambria"/>
              </a:defRPr>
            </a:lvl3pPr>
            <a:lvl4pPr marL="0" indent="1028700" algn="l">
              <a:lnSpc>
                <a:spcPct val="110000"/>
              </a:lnSpc>
              <a:spcBef>
                <a:spcPts val="1200"/>
              </a:spcBef>
              <a:buClrTx/>
              <a:buSzTx/>
              <a:buFontTx/>
              <a:buNone/>
              <a:defRPr sz="1800">
                <a:latin typeface="Cambria"/>
                <a:ea typeface="Cambria"/>
                <a:cs typeface="Cambria"/>
                <a:sym typeface="Cambria"/>
              </a:defRPr>
            </a:lvl4pPr>
            <a:lvl5pPr marL="0" indent="1371600" algn="l">
              <a:lnSpc>
                <a:spcPct val="110000"/>
              </a:lnSpc>
              <a:spcBef>
                <a:spcPts val="1200"/>
              </a:spcBef>
              <a:buClrTx/>
              <a:buSzTx/>
              <a:buFontTx/>
              <a:buNone/>
              <a:defRPr sz="1800">
                <a:latin typeface="Cambria"/>
                <a:ea typeface="Cambria"/>
                <a:cs typeface="Cambria"/>
                <a:sym typeface="Cambria"/>
              </a:defRPr>
            </a:lvl5pPr>
          </a:lstStyle>
          <a:p>
            <a:r>
              <a:t>正文级别 1</a:t>
            </a:r>
          </a:p>
          <a:p>
            <a:pPr lvl="1"/>
            <a:r>
              <a:t>正文级别 2</a:t>
            </a:r>
          </a:p>
          <a:p>
            <a:pPr lvl="2"/>
            <a:r>
              <a:t>正文级别 3</a:t>
            </a:r>
          </a:p>
          <a:p>
            <a:pPr lvl="3"/>
            <a:r>
              <a:t>正文级别 4</a:t>
            </a:r>
          </a:p>
          <a:p>
            <a:pPr lvl="4"/>
            <a:r>
              <a:t>正文级别 5</a:t>
            </a:r>
          </a:p>
        </p:txBody>
      </p:sp>
      <p:sp>
        <p:nvSpPr>
          <p:cNvPr id="40" name="Shape 40"/>
          <p:cNvSpPr>
            <a:spLocks noGrp="1"/>
          </p:cNvSpPr>
          <p:nvPr>
            <p:ph type="title"/>
          </p:nvPr>
        </p:nvSpPr>
        <p:spPr>
          <a:xfrm>
            <a:off x="2169708" y="4863839"/>
            <a:ext cx="8736418" cy="705951"/>
          </a:xfrm>
          <a:prstGeom prst="rect">
            <a:avLst/>
          </a:prstGeom>
        </p:spPr>
        <p:txBody>
          <a:bodyPr anchor="b"/>
          <a:lstStyle>
            <a:lvl1pPr>
              <a:defRPr sz="3400">
                <a:solidFill>
                  <a:schemeClr val="accent1"/>
                </a:solidFill>
                <a:latin typeface="Calibri"/>
                <a:ea typeface="Calibri"/>
                <a:cs typeface="Calibri"/>
                <a:sym typeface="Calibri"/>
              </a:defRPr>
            </a:lvl1pPr>
          </a:lstStyle>
          <a:p>
            <a:r>
              <a:t>标题文本</a:t>
            </a:r>
          </a:p>
        </p:txBody>
      </p:sp>
      <p:sp>
        <p:nvSpPr>
          <p:cNvPr id="30" name="Shape 41"/>
          <p:cNvSpPr>
            <a:spLocks noGrp="1"/>
          </p:cNvSpPr>
          <p:nvPr>
            <p:ph type="sldNum" sz="quarter" idx="10"/>
          </p:nvPr>
        </p:nvSpPr>
        <p:spPr/>
        <p:txBody>
          <a:bodyPr/>
          <a:lstStyle>
            <a:lvl1pPr>
              <a:defRPr/>
            </a:lvl1pPr>
          </a:lstStyle>
          <a:p>
            <a:pPr>
              <a:defRPr/>
            </a:pPr>
            <a:fld id="{7ADBD213-05B5-49C1-9DD6-ED682219FC2E}" type="slidenum">
              <a:rPr lang="zh-CN" altLang="en-US"/>
              <a:pPr>
                <a:defRPr/>
              </a:pPr>
              <a:t>‹#›</a:t>
            </a:fld>
            <a:endParaRPr lang="en-US" altLang="zh-CN"/>
          </a:p>
        </p:txBody>
      </p:sp>
    </p:spTree>
    <p:extLst>
      <p:ext uri="{BB962C8B-B14F-4D97-AF65-F5344CB8AC3E}">
        <p14:creationId xmlns="" xmlns:p14="http://schemas.microsoft.com/office/powerpoint/2010/main" val="420001663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两栏内容">
    <p:spTree>
      <p:nvGrpSpPr>
        <p:cNvPr id="1" name=""/>
        <p:cNvGrpSpPr/>
        <p:nvPr/>
      </p:nvGrpSpPr>
      <p:grpSpPr>
        <a:xfrm>
          <a:off x="0" y="0"/>
          <a:ext cx="0" cy="0"/>
          <a:chOff x="0" y="0"/>
          <a:chExt cx="0" cy="0"/>
        </a:xfrm>
      </p:grpSpPr>
      <p:sp>
        <p:nvSpPr>
          <p:cNvPr id="55" name="Shape 55"/>
          <p:cNvSpPr>
            <a:spLocks noGrp="1"/>
          </p:cNvSpPr>
          <p:nvPr>
            <p:ph type="title"/>
          </p:nvPr>
        </p:nvSpPr>
        <p:spPr>
          <a:prstGeom prst="rect">
            <a:avLst/>
          </a:prstGeom>
        </p:spPr>
        <p:txBody>
          <a:bodyPr/>
          <a:lstStyle/>
          <a:p>
            <a:r>
              <a:t>标题文本</a:t>
            </a:r>
          </a:p>
        </p:txBody>
      </p:sp>
      <p:sp>
        <p:nvSpPr>
          <p:cNvPr id="56" name="Shape 56"/>
          <p:cNvSpPr>
            <a:spLocks noGrp="1"/>
          </p:cNvSpPr>
          <p:nvPr>
            <p:ph type="body" sz="half" idx="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4" name="Shape 6"/>
          <p:cNvSpPr>
            <a:spLocks noGrp="1"/>
          </p:cNvSpPr>
          <p:nvPr>
            <p:ph type="sldNum" sz="quarter" idx="10"/>
          </p:nvPr>
        </p:nvSpPr>
        <p:spPr>
          <a:ln/>
        </p:spPr>
        <p:txBody>
          <a:bodyPr/>
          <a:lstStyle>
            <a:lvl1pPr>
              <a:defRPr/>
            </a:lvl1pPr>
          </a:lstStyle>
          <a:p>
            <a:pPr>
              <a:defRPr/>
            </a:pPr>
            <a:fld id="{4E441B11-F747-4D24-ABD7-0C532D92261F}" type="slidenum">
              <a:rPr lang="zh-CN" altLang="en-US"/>
              <a:pPr>
                <a:defRPr/>
              </a:pPr>
              <a:t>‹#›</a:t>
            </a:fld>
            <a:endParaRPr lang="en-US" altLang="zh-CN"/>
          </a:p>
        </p:txBody>
      </p:sp>
    </p:spTree>
    <p:extLst>
      <p:ext uri="{BB962C8B-B14F-4D97-AF65-F5344CB8AC3E}">
        <p14:creationId xmlns="" xmlns:p14="http://schemas.microsoft.com/office/powerpoint/2010/main" val="515362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图片与标题">
    <p:spTree>
      <p:nvGrpSpPr>
        <p:cNvPr id="1" name=""/>
        <p:cNvGrpSpPr/>
        <p:nvPr/>
      </p:nvGrpSpPr>
      <p:grpSpPr>
        <a:xfrm>
          <a:off x="0" y="0"/>
          <a:ext cx="0" cy="0"/>
          <a:chOff x="0" y="0"/>
          <a:chExt cx="0" cy="0"/>
        </a:xfrm>
      </p:grpSpPr>
      <p:pic>
        <p:nvPicPr>
          <p:cNvPr id="5" name="image1.png" descr="WorldNetwork"/>
          <p:cNvPicPr>
            <a:picLocks noChangeAspect="1"/>
          </p:cNvPicPr>
          <p:nvPr/>
        </p:nvPicPr>
        <p:blipFill>
          <a:blip r:embed="rId2"/>
          <a:srcRect l="2383" t="32600" r="5203" b="45000"/>
          <a:stretch>
            <a:fillRect/>
          </a:stretch>
        </p:blipFill>
        <p:spPr bwMode="auto">
          <a:xfrm>
            <a:off x="-12700" y="-19050"/>
            <a:ext cx="12204700" cy="1066800"/>
          </a:xfrm>
          <a:prstGeom prst="rect">
            <a:avLst/>
          </a:prstGeom>
          <a:noFill/>
          <a:ln w="12700">
            <a:noFill/>
            <a:miter lim="400000"/>
            <a:headEnd/>
            <a:tailEnd/>
          </a:ln>
        </p:spPr>
      </p:pic>
      <p:sp>
        <p:nvSpPr>
          <p:cNvPr id="6" name="Shape 65"/>
          <p:cNvSpPr>
            <a:spLocks noChangeArrowheads="1"/>
          </p:cNvSpPr>
          <p:nvPr/>
        </p:nvSpPr>
        <p:spPr bwMode="auto">
          <a:xfrm>
            <a:off x="-12700" y="-19050"/>
            <a:ext cx="12204700" cy="1066800"/>
          </a:xfrm>
          <a:prstGeom prst="rect">
            <a:avLst/>
          </a:prstGeom>
          <a:solidFill>
            <a:srgbClr val="0080B2">
              <a:alpha val="69803"/>
            </a:srgbClr>
          </a:solidFill>
          <a:ln w="12700">
            <a:noFill/>
            <a:miter lim="400000"/>
            <a:headEnd/>
            <a:tailEnd/>
          </a:ln>
        </p:spPr>
        <p:txBody>
          <a:bodyPr lIns="45719" rIns="45719" anchor="ctr"/>
          <a:lstStyle/>
          <a:p>
            <a:pPr algn="ctr" hangingPunct="0">
              <a:defRPr/>
            </a:pPr>
            <a:endParaRPr lang="zh-CN" altLang="en-US" sz="2400">
              <a:solidFill>
                <a:srgbClr val="FFFFFF"/>
              </a:solidFill>
              <a:cs typeface="Arial"/>
            </a:endParaRPr>
          </a:p>
        </p:txBody>
      </p:sp>
      <p:sp>
        <p:nvSpPr>
          <p:cNvPr id="66" name="Shape 66"/>
          <p:cNvSpPr>
            <a:spLocks noGrp="1"/>
          </p:cNvSpPr>
          <p:nvPr>
            <p:ph type="pic" sz="half" idx="13"/>
          </p:nvPr>
        </p:nvSpPr>
        <p:spPr>
          <a:xfrm>
            <a:off x="1522799" y="1846800"/>
            <a:ext cx="9144001" cy="3211200"/>
          </a:xfrm>
          <a:prstGeom prst="rect">
            <a:avLst/>
          </a:prstGeom>
        </p:spPr>
        <p:txBody>
          <a:bodyPr lIns="91439" rIns="91439">
            <a:noAutofit/>
          </a:bodyPr>
          <a:lstStyle/>
          <a:p>
            <a:pPr lvl="0"/>
            <a:endParaRPr noProof="0">
              <a:sym typeface="Arial"/>
            </a:endParaRPr>
          </a:p>
        </p:txBody>
      </p:sp>
      <p:sp>
        <p:nvSpPr>
          <p:cNvPr id="67" name="Shape 67"/>
          <p:cNvSpPr>
            <a:spLocks noGrp="1"/>
          </p:cNvSpPr>
          <p:nvPr>
            <p:ph type="title"/>
          </p:nvPr>
        </p:nvSpPr>
        <p:spPr>
          <a:xfrm>
            <a:off x="622800" y="176400"/>
            <a:ext cx="10954801" cy="795600"/>
          </a:xfrm>
          <a:prstGeom prst="rect">
            <a:avLst/>
          </a:prstGeom>
        </p:spPr>
        <p:txBody>
          <a:bodyPr/>
          <a:lstStyle/>
          <a:p>
            <a:r>
              <a:t>标题文本</a:t>
            </a:r>
          </a:p>
        </p:txBody>
      </p:sp>
      <p:sp>
        <p:nvSpPr>
          <p:cNvPr id="68" name="Shape 68"/>
          <p:cNvSpPr>
            <a:spLocks noGrp="1"/>
          </p:cNvSpPr>
          <p:nvPr>
            <p:ph type="body" sz="quarter" idx="1"/>
          </p:nvPr>
        </p:nvSpPr>
        <p:spPr>
          <a:xfrm>
            <a:off x="7369199" y="3675600"/>
            <a:ext cx="2764801" cy="2764801"/>
          </a:xfrm>
          <a:prstGeom prst="rect">
            <a:avLst/>
          </a:prstGeom>
        </p:spPr>
        <p:txBody>
          <a:bodyPr lIns="0" tIns="0" rIns="0" bIns="0" anchor="ctr"/>
          <a:lstStyle>
            <a:lvl1pPr marL="0" indent="0" algn="l">
              <a:lnSpc>
                <a:spcPct val="110000"/>
              </a:lnSpc>
              <a:spcBef>
                <a:spcPts val="1200"/>
              </a:spcBef>
              <a:buClrTx/>
              <a:buSzTx/>
              <a:buFontTx/>
              <a:buNone/>
              <a:defRPr sz="1800">
                <a:solidFill>
                  <a:srgbClr val="044868"/>
                </a:solidFill>
              </a:defRPr>
            </a:lvl1pPr>
            <a:lvl2pPr marL="0" indent="342900" algn="l">
              <a:lnSpc>
                <a:spcPct val="110000"/>
              </a:lnSpc>
              <a:spcBef>
                <a:spcPts val="1200"/>
              </a:spcBef>
              <a:buClrTx/>
              <a:buSzTx/>
              <a:buFontTx/>
              <a:buNone/>
              <a:defRPr sz="1800">
                <a:solidFill>
                  <a:srgbClr val="044868"/>
                </a:solidFill>
              </a:defRPr>
            </a:lvl2pPr>
            <a:lvl3pPr marL="0" indent="685800" algn="l">
              <a:lnSpc>
                <a:spcPct val="110000"/>
              </a:lnSpc>
              <a:spcBef>
                <a:spcPts val="1200"/>
              </a:spcBef>
              <a:buClrTx/>
              <a:buSzTx/>
              <a:buFontTx/>
              <a:buNone/>
              <a:defRPr sz="1800">
                <a:solidFill>
                  <a:srgbClr val="044868"/>
                </a:solidFill>
              </a:defRPr>
            </a:lvl3pPr>
            <a:lvl4pPr marL="0" indent="1028700" algn="l">
              <a:lnSpc>
                <a:spcPct val="110000"/>
              </a:lnSpc>
              <a:spcBef>
                <a:spcPts val="1200"/>
              </a:spcBef>
              <a:buClrTx/>
              <a:buSzTx/>
              <a:buFontTx/>
              <a:buNone/>
              <a:defRPr sz="1800">
                <a:solidFill>
                  <a:srgbClr val="044868"/>
                </a:solidFill>
              </a:defRPr>
            </a:lvl4pPr>
            <a:lvl5pPr marL="0" indent="1371600" algn="l">
              <a:lnSpc>
                <a:spcPct val="110000"/>
              </a:lnSpc>
              <a:spcBef>
                <a:spcPts val="1200"/>
              </a:spcBef>
              <a:buClrTx/>
              <a:buSzTx/>
              <a:buFontTx/>
              <a:buNone/>
              <a:defRPr sz="1800">
                <a:solidFill>
                  <a:srgbClr val="044868"/>
                </a:solidFill>
              </a:defRPr>
            </a:lvl5pPr>
          </a:lstStyle>
          <a:p>
            <a:r>
              <a:t>正文级别 1</a:t>
            </a:r>
          </a:p>
          <a:p>
            <a:pPr lvl="1"/>
            <a:r>
              <a:t>正文级别 2</a:t>
            </a:r>
          </a:p>
          <a:p>
            <a:pPr lvl="2"/>
            <a:r>
              <a:t>正文级别 3</a:t>
            </a:r>
          </a:p>
          <a:p>
            <a:pPr lvl="3"/>
            <a:r>
              <a:t>正文级别 4</a:t>
            </a:r>
          </a:p>
          <a:p>
            <a:pPr lvl="4"/>
            <a:r>
              <a:t>正文级别 5</a:t>
            </a:r>
          </a:p>
        </p:txBody>
      </p:sp>
      <p:sp>
        <p:nvSpPr>
          <p:cNvPr id="7" name="Shape 69"/>
          <p:cNvSpPr>
            <a:spLocks noGrp="1"/>
          </p:cNvSpPr>
          <p:nvPr>
            <p:ph type="sldNum" sz="quarter" idx="14"/>
          </p:nvPr>
        </p:nvSpPr>
        <p:spPr>
          <a:xfrm>
            <a:off x="11120438" y="6532563"/>
            <a:ext cx="233362" cy="228600"/>
          </a:xfrm>
        </p:spPr>
        <p:txBody>
          <a:bodyPr/>
          <a:lstStyle>
            <a:lvl1pPr>
              <a:defRPr/>
            </a:lvl1pPr>
          </a:lstStyle>
          <a:p>
            <a:pPr>
              <a:defRPr/>
            </a:pPr>
            <a:fld id="{53F70B14-A033-4300-9341-D1608ADF9834}" type="slidenum">
              <a:rPr lang="zh-CN" altLang="en-US"/>
              <a:pPr>
                <a:defRPr/>
              </a:pPr>
              <a:t>‹#›</a:t>
            </a:fld>
            <a:endParaRPr lang="en-US" altLang="zh-CN"/>
          </a:p>
        </p:txBody>
      </p:sp>
    </p:spTree>
    <p:extLst>
      <p:ext uri="{BB962C8B-B14F-4D97-AF65-F5344CB8AC3E}">
        <p14:creationId xmlns="" xmlns:p14="http://schemas.microsoft.com/office/powerpoint/2010/main" val="85806360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2300" y="176213"/>
            <a:ext cx="10953750" cy="795337"/>
          </a:xfrm>
        </p:spPr>
        <p:txBody>
          <a:bodyPr/>
          <a:lstStyle/>
          <a:p>
            <a:r>
              <a:rPr lang="zh-CN" altLang="en-US"/>
              <a:t>单击此处编辑母版标题样式</a:t>
            </a:r>
          </a:p>
        </p:txBody>
      </p:sp>
      <p:sp>
        <p:nvSpPr>
          <p:cNvPr id="3" name="内容占位符 2"/>
          <p:cNvSpPr>
            <a:spLocks noGrp="1"/>
          </p:cNvSpPr>
          <p:nvPr>
            <p:ph idx="1"/>
          </p:nvPr>
        </p:nvSpPr>
        <p:spPr>
          <a:xfrm>
            <a:off x="622300" y="1244600"/>
            <a:ext cx="5080000" cy="49323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Shape 6"/>
          <p:cNvSpPr>
            <a:spLocks noGrp="1"/>
          </p:cNvSpPr>
          <p:nvPr>
            <p:ph type="sldNum" sz="quarter" idx="10"/>
          </p:nvPr>
        </p:nvSpPr>
        <p:spPr>
          <a:ln/>
        </p:spPr>
        <p:txBody>
          <a:bodyPr/>
          <a:lstStyle>
            <a:lvl1pPr>
              <a:defRPr/>
            </a:lvl1pPr>
          </a:lstStyle>
          <a:p>
            <a:pPr>
              <a:defRPr/>
            </a:pPr>
            <a:fld id="{F3AF5DFD-224C-45DB-A7F4-4E4D52232CB0}" type="slidenum">
              <a:rPr lang="zh-CN" altLang="en-US"/>
              <a:pPr>
                <a:defRPr/>
              </a:pPr>
              <a:t>‹#›</a:t>
            </a:fld>
            <a:endParaRPr lang="en-US" altLang="zh-CN"/>
          </a:p>
        </p:txBody>
      </p:sp>
    </p:spTree>
    <p:extLst>
      <p:ext uri="{BB962C8B-B14F-4D97-AF65-F5344CB8AC3E}">
        <p14:creationId xmlns="" xmlns:p14="http://schemas.microsoft.com/office/powerpoint/2010/main" val="19123023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image1.png" descr="WorldNetwork"/>
          <p:cNvPicPr>
            <a:picLocks noChangeAspect="1"/>
          </p:cNvPicPr>
          <p:nvPr/>
        </p:nvPicPr>
        <p:blipFill>
          <a:blip r:embed="rId6"/>
          <a:srcRect l="2383" t="32600" r="5203" b="45000"/>
          <a:stretch>
            <a:fillRect/>
          </a:stretch>
        </p:blipFill>
        <p:spPr bwMode="auto">
          <a:xfrm>
            <a:off x="-12700" y="-19050"/>
            <a:ext cx="12204700" cy="1066800"/>
          </a:xfrm>
          <a:prstGeom prst="rect">
            <a:avLst/>
          </a:prstGeom>
          <a:noFill/>
          <a:ln w="12700">
            <a:noFill/>
            <a:miter lim="400000"/>
            <a:headEnd/>
            <a:tailEnd/>
          </a:ln>
        </p:spPr>
      </p:pic>
      <p:sp>
        <p:nvSpPr>
          <p:cNvPr id="1027" name="Shape 3"/>
          <p:cNvSpPr>
            <a:spLocks noChangeArrowheads="1"/>
          </p:cNvSpPr>
          <p:nvPr/>
        </p:nvSpPr>
        <p:spPr bwMode="auto">
          <a:xfrm>
            <a:off x="-12700" y="-19050"/>
            <a:ext cx="12204700" cy="1066800"/>
          </a:xfrm>
          <a:prstGeom prst="rect">
            <a:avLst/>
          </a:prstGeom>
          <a:solidFill>
            <a:srgbClr val="0080B2">
              <a:alpha val="69803"/>
            </a:srgbClr>
          </a:solidFill>
          <a:ln w="12700">
            <a:noFill/>
            <a:miter lim="400000"/>
            <a:headEnd/>
            <a:tailEnd/>
          </a:ln>
        </p:spPr>
        <p:txBody>
          <a:bodyPr lIns="45719" rIns="45719" anchor="ctr"/>
          <a:lstStyle/>
          <a:p>
            <a:pPr algn="ctr" hangingPunct="0">
              <a:defRPr/>
            </a:pPr>
            <a:endParaRPr lang="zh-CN" altLang="en-US" sz="2400">
              <a:solidFill>
                <a:srgbClr val="FFFFFF"/>
              </a:solidFill>
              <a:cs typeface="+mn-cs"/>
            </a:endParaRPr>
          </a:p>
        </p:txBody>
      </p:sp>
      <p:sp>
        <p:nvSpPr>
          <p:cNvPr id="1028" name="Shape 4"/>
          <p:cNvSpPr>
            <a:spLocks noGrp="1"/>
          </p:cNvSpPr>
          <p:nvPr>
            <p:ph type="title"/>
          </p:nvPr>
        </p:nvSpPr>
        <p:spPr bwMode="auto">
          <a:xfrm>
            <a:off x="622300" y="176213"/>
            <a:ext cx="10953750" cy="795337"/>
          </a:xfrm>
          <a:prstGeom prst="rect">
            <a:avLst/>
          </a:prstGeom>
          <a:noFill/>
          <a:ln w="12700">
            <a:noFill/>
            <a:miter lim="400000"/>
            <a:headEnd/>
            <a:tailEnd/>
          </a:ln>
        </p:spPr>
        <p:txBody>
          <a:bodyPr vert="horz" wrap="square" lIns="45719" tIns="45720" rIns="45719" bIns="45720" numCol="1" anchor="ctr" anchorCtr="0" compatLnSpc="1">
            <a:prstTxWarp prst="textNoShape">
              <a:avLst/>
            </a:prstTxWarp>
          </a:bodyPr>
          <a:lstStyle/>
          <a:p>
            <a:pPr lvl="0"/>
            <a:r>
              <a:rPr lang="zh-CN" altLang="en-US" smtClean="0">
                <a:sym typeface="Arial" charset="0"/>
              </a:rPr>
              <a:t>标题文本</a:t>
            </a:r>
          </a:p>
        </p:txBody>
      </p:sp>
      <p:sp>
        <p:nvSpPr>
          <p:cNvPr id="1029" name="Shape 5"/>
          <p:cNvSpPr>
            <a:spLocks noGrp="1"/>
          </p:cNvSpPr>
          <p:nvPr>
            <p:ph type="body" idx="1"/>
          </p:nvPr>
        </p:nvSpPr>
        <p:spPr bwMode="auto">
          <a:xfrm>
            <a:off x="622300" y="1244600"/>
            <a:ext cx="5080000" cy="4932363"/>
          </a:xfrm>
          <a:prstGeom prst="rect">
            <a:avLst/>
          </a:prstGeom>
          <a:noFill/>
          <a:ln w="12700">
            <a:noFill/>
            <a:miter lim="400000"/>
            <a:headEnd/>
            <a:tailEnd/>
          </a:ln>
        </p:spPr>
        <p:txBody>
          <a:bodyPr vert="horz" wrap="square" lIns="45719" tIns="45720" rIns="45719" bIns="45720" numCol="1" anchor="t" anchorCtr="0" compatLnSpc="1">
            <a:prstTxWarp prst="textNoShape">
              <a:avLst/>
            </a:prstTxWarp>
          </a:bodyPr>
          <a:lstStyle/>
          <a:p>
            <a:pPr lvl="0"/>
            <a:r>
              <a:rPr lang="zh-CN" altLang="en-US" smtClean="0">
                <a:sym typeface="Arial" charset="0"/>
              </a:rPr>
              <a:t>正文级别 </a:t>
            </a:r>
            <a:r>
              <a:rPr lang="en-US" altLang="zh-CN" smtClean="0">
                <a:sym typeface="Arial" charset="0"/>
              </a:rPr>
              <a:t>1</a:t>
            </a:r>
          </a:p>
          <a:p>
            <a:pPr lvl="1"/>
            <a:r>
              <a:rPr lang="zh-CN" altLang="en-US" smtClean="0">
                <a:sym typeface="Arial" charset="0"/>
              </a:rPr>
              <a:t>正文级别 </a:t>
            </a:r>
            <a:r>
              <a:rPr lang="en-US" altLang="zh-CN" smtClean="0">
                <a:sym typeface="Arial" charset="0"/>
              </a:rPr>
              <a:t>2</a:t>
            </a:r>
          </a:p>
          <a:p>
            <a:pPr lvl="2"/>
            <a:r>
              <a:rPr lang="zh-CN" altLang="en-US" smtClean="0">
                <a:sym typeface="Arial" charset="0"/>
              </a:rPr>
              <a:t>正文级别 </a:t>
            </a:r>
            <a:r>
              <a:rPr lang="en-US" altLang="zh-CN" smtClean="0">
                <a:sym typeface="Arial" charset="0"/>
              </a:rPr>
              <a:t>3</a:t>
            </a:r>
          </a:p>
          <a:p>
            <a:pPr lvl="3"/>
            <a:r>
              <a:rPr lang="zh-CN" altLang="en-US" smtClean="0">
                <a:sym typeface="Arial" charset="0"/>
              </a:rPr>
              <a:t>正文级别 </a:t>
            </a:r>
            <a:r>
              <a:rPr lang="en-US" altLang="zh-CN" smtClean="0">
                <a:sym typeface="Arial" charset="0"/>
              </a:rPr>
              <a:t>4</a:t>
            </a:r>
          </a:p>
          <a:p>
            <a:pPr lvl="4"/>
            <a:r>
              <a:rPr lang="zh-CN" altLang="en-US" smtClean="0">
                <a:sym typeface="Arial" charset="0"/>
              </a:rPr>
              <a:t>正文级别 </a:t>
            </a:r>
            <a:r>
              <a:rPr lang="en-US" altLang="zh-CN" smtClean="0">
                <a:sym typeface="Arial" charset="0"/>
              </a:rPr>
              <a:t>5</a:t>
            </a:r>
          </a:p>
        </p:txBody>
      </p:sp>
      <p:sp>
        <p:nvSpPr>
          <p:cNvPr id="1030" name="Shape 6"/>
          <p:cNvSpPr>
            <a:spLocks noGrp="1"/>
          </p:cNvSpPr>
          <p:nvPr>
            <p:ph type="sldNum" sz="quarter" idx="2"/>
          </p:nvPr>
        </p:nvSpPr>
        <p:spPr bwMode="auto">
          <a:xfrm>
            <a:off x="11120438" y="6424613"/>
            <a:ext cx="233362" cy="228600"/>
          </a:xfrm>
          <a:prstGeom prst="rect">
            <a:avLst/>
          </a:prstGeom>
          <a:noFill/>
          <a:ln w="12700">
            <a:noFill/>
            <a:miter lim="400000"/>
            <a:headEnd/>
            <a:tailEnd/>
          </a:ln>
        </p:spPr>
        <p:txBody>
          <a:bodyPr vert="horz" wrap="none" lIns="45719" tIns="45720" rIns="45719" bIns="45720" numCol="1" anchor="ctr" anchorCtr="0" compatLnSpc="1">
            <a:prstTxWarp prst="textNoShape">
              <a:avLst/>
            </a:prstTxWarp>
            <a:spAutoFit/>
          </a:bodyPr>
          <a:lstStyle>
            <a:lvl1pPr algn="r" hangingPunct="0">
              <a:defRPr sz="900">
                <a:solidFill>
                  <a:srgbClr val="9B9B9B"/>
                </a:solidFill>
                <a:ea typeface="宋体" charset="-122"/>
                <a:cs typeface="+mn-cs"/>
              </a:defRPr>
            </a:lvl1pPr>
          </a:lstStyle>
          <a:p>
            <a:pPr>
              <a:defRPr/>
            </a:pPr>
            <a:fld id="{FE989325-E813-48D0-9197-D23958A41BF0}"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53" r:id="rId1"/>
    <p:sldLayoutId id="2147483651" r:id="rId2"/>
    <p:sldLayoutId id="2147483654" r:id="rId3"/>
    <p:sldLayoutId id="2147483652" r:id="rId4"/>
  </p:sldLayoutIdLst>
  <p:transition spd="med"/>
  <p:txStyles>
    <p:titleStyle>
      <a:lvl1pPr algn="l" defTabSz="685800" rtl="0" eaLnBrk="0" fontAlgn="base" hangingPunct="0">
        <a:lnSpc>
          <a:spcPct val="90000"/>
        </a:lnSpc>
        <a:spcBef>
          <a:spcPct val="0"/>
        </a:spcBef>
        <a:spcAft>
          <a:spcPct val="0"/>
        </a:spcAft>
        <a:defRPr sz="3600" b="1">
          <a:solidFill>
            <a:srgbClr val="FFFFFF"/>
          </a:solidFill>
          <a:latin typeface="+mn-lt"/>
          <a:ea typeface="+mn-ea"/>
          <a:cs typeface="+mn-cs"/>
          <a:sym typeface="Arial" charset="0"/>
        </a:defRPr>
      </a:lvl1pPr>
      <a:lvl2pPr algn="l" defTabSz="685800" rtl="0" eaLnBrk="0" fontAlgn="base" hangingPunct="0">
        <a:lnSpc>
          <a:spcPct val="90000"/>
        </a:lnSpc>
        <a:spcBef>
          <a:spcPct val="0"/>
        </a:spcBef>
        <a:spcAft>
          <a:spcPct val="0"/>
        </a:spcAft>
        <a:defRPr sz="3600" b="1">
          <a:solidFill>
            <a:srgbClr val="FFFFFF"/>
          </a:solidFill>
          <a:latin typeface="+mn-lt"/>
          <a:ea typeface="+mn-ea"/>
          <a:cs typeface="+mn-cs"/>
          <a:sym typeface="Arial" charset="0"/>
        </a:defRPr>
      </a:lvl2pPr>
      <a:lvl3pPr algn="l" defTabSz="685800" rtl="0" eaLnBrk="0" fontAlgn="base" hangingPunct="0">
        <a:lnSpc>
          <a:spcPct val="90000"/>
        </a:lnSpc>
        <a:spcBef>
          <a:spcPct val="0"/>
        </a:spcBef>
        <a:spcAft>
          <a:spcPct val="0"/>
        </a:spcAft>
        <a:defRPr sz="3600" b="1">
          <a:solidFill>
            <a:srgbClr val="FFFFFF"/>
          </a:solidFill>
          <a:latin typeface="+mn-lt"/>
          <a:ea typeface="+mn-ea"/>
          <a:cs typeface="+mn-cs"/>
          <a:sym typeface="Arial" charset="0"/>
        </a:defRPr>
      </a:lvl3pPr>
      <a:lvl4pPr algn="l" defTabSz="685800" rtl="0" eaLnBrk="0" fontAlgn="base" hangingPunct="0">
        <a:lnSpc>
          <a:spcPct val="90000"/>
        </a:lnSpc>
        <a:spcBef>
          <a:spcPct val="0"/>
        </a:spcBef>
        <a:spcAft>
          <a:spcPct val="0"/>
        </a:spcAft>
        <a:defRPr sz="3600" b="1">
          <a:solidFill>
            <a:srgbClr val="FFFFFF"/>
          </a:solidFill>
          <a:latin typeface="+mn-lt"/>
          <a:ea typeface="+mn-ea"/>
          <a:cs typeface="+mn-cs"/>
          <a:sym typeface="Arial" charset="0"/>
        </a:defRPr>
      </a:lvl4pPr>
      <a:lvl5pPr algn="l" defTabSz="685800" rtl="0" eaLnBrk="0" fontAlgn="base" hangingPunct="0">
        <a:lnSpc>
          <a:spcPct val="90000"/>
        </a:lnSpc>
        <a:spcBef>
          <a:spcPct val="0"/>
        </a:spcBef>
        <a:spcAft>
          <a:spcPct val="0"/>
        </a:spcAft>
        <a:defRPr sz="3600" b="1">
          <a:solidFill>
            <a:srgbClr val="FFFFFF"/>
          </a:solidFill>
          <a:latin typeface="+mn-lt"/>
          <a:ea typeface="+mn-ea"/>
          <a:cs typeface="+mn-cs"/>
          <a:sym typeface="Arial" charset="0"/>
        </a:defRPr>
      </a:lvl5pPr>
      <a:lvl6pPr marL="0" marR="0" indent="457200" algn="l" defTabSz="685800" rtl="0" latinLnBrk="0">
        <a:lnSpc>
          <a:spcPct val="90000"/>
        </a:lnSpc>
        <a:spcBef>
          <a:spcPts val="0"/>
        </a:spcBef>
        <a:spcAft>
          <a:spcPts val="0"/>
        </a:spcAft>
        <a:buClrTx/>
        <a:buSzTx/>
        <a:buFontTx/>
        <a:buNone/>
        <a:tabLst/>
        <a:defRPr sz="3600" b="1" i="0" u="none" strike="noStrike" cap="none" spc="0" baseline="0">
          <a:ln>
            <a:noFill/>
          </a:ln>
          <a:solidFill>
            <a:srgbClr val="FFFFFF"/>
          </a:solidFill>
          <a:uFillTx/>
          <a:latin typeface="+mn-lt"/>
          <a:ea typeface="+mn-ea"/>
          <a:cs typeface="+mn-cs"/>
          <a:sym typeface="Arial"/>
        </a:defRPr>
      </a:lvl6pPr>
      <a:lvl7pPr marL="0" marR="0" indent="914400" algn="l" defTabSz="685800" rtl="0" latinLnBrk="0">
        <a:lnSpc>
          <a:spcPct val="90000"/>
        </a:lnSpc>
        <a:spcBef>
          <a:spcPts val="0"/>
        </a:spcBef>
        <a:spcAft>
          <a:spcPts val="0"/>
        </a:spcAft>
        <a:buClrTx/>
        <a:buSzTx/>
        <a:buFontTx/>
        <a:buNone/>
        <a:tabLst/>
        <a:defRPr sz="3600" b="1" i="0" u="none" strike="noStrike" cap="none" spc="0" baseline="0">
          <a:ln>
            <a:noFill/>
          </a:ln>
          <a:solidFill>
            <a:srgbClr val="FFFFFF"/>
          </a:solidFill>
          <a:uFillTx/>
          <a:latin typeface="+mn-lt"/>
          <a:ea typeface="+mn-ea"/>
          <a:cs typeface="+mn-cs"/>
          <a:sym typeface="Arial"/>
        </a:defRPr>
      </a:lvl7pPr>
      <a:lvl8pPr marL="0" marR="0" indent="1371600" algn="l" defTabSz="685800" rtl="0" latinLnBrk="0">
        <a:lnSpc>
          <a:spcPct val="90000"/>
        </a:lnSpc>
        <a:spcBef>
          <a:spcPts val="0"/>
        </a:spcBef>
        <a:spcAft>
          <a:spcPts val="0"/>
        </a:spcAft>
        <a:buClrTx/>
        <a:buSzTx/>
        <a:buFontTx/>
        <a:buNone/>
        <a:tabLst/>
        <a:defRPr sz="3600" b="1" i="0" u="none" strike="noStrike" cap="none" spc="0" baseline="0">
          <a:ln>
            <a:noFill/>
          </a:ln>
          <a:solidFill>
            <a:srgbClr val="FFFFFF"/>
          </a:solidFill>
          <a:uFillTx/>
          <a:latin typeface="+mn-lt"/>
          <a:ea typeface="+mn-ea"/>
          <a:cs typeface="+mn-cs"/>
          <a:sym typeface="Arial"/>
        </a:defRPr>
      </a:lvl8pPr>
      <a:lvl9pPr marL="0" marR="0" indent="1828800" algn="l" defTabSz="685800" rtl="0" latinLnBrk="0">
        <a:lnSpc>
          <a:spcPct val="90000"/>
        </a:lnSpc>
        <a:spcBef>
          <a:spcPts val="0"/>
        </a:spcBef>
        <a:spcAft>
          <a:spcPts val="0"/>
        </a:spcAft>
        <a:buClrTx/>
        <a:buSzTx/>
        <a:buFontTx/>
        <a:buNone/>
        <a:tabLst/>
        <a:defRPr sz="3600" b="1" i="0" u="none" strike="noStrike" cap="none" spc="0" baseline="0">
          <a:ln>
            <a:noFill/>
          </a:ln>
          <a:solidFill>
            <a:srgbClr val="FFFFFF"/>
          </a:solidFill>
          <a:uFillTx/>
          <a:latin typeface="+mn-lt"/>
          <a:ea typeface="+mn-ea"/>
          <a:cs typeface="+mn-cs"/>
          <a:sym typeface="Arial"/>
        </a:defRPr>
      </a:lvl9pPr>
    </p:titleStyle>
    <p:bodyStyle>
      <a:lvl1pPr marL="361950" indent="-361950" algn="just" defTabSz="685800" rtl="0" eaLnBrk="0" fontAlgn="base" hangingPunct="0">
        <a:lnSpc>
          <a:spcPct val="120000"/>
        </a:lnSpc>
        <a:spcBef>
          <a:spcPct val="0"/>
        </a:spcBef>
        <a:spcAft>
          <a:spcPct val="0"/>
        </a:spcAft>
        <a:buClr>
          <a:schemeClr val="accent1"/>
        </a:buClr>
        <a:buSzPct val="60000"/>
        <a:buFont typeface="Wingdings" pitchFamily="2" charset="2"/>
        <a:buChar char="❍"/>
        <a:defRPr sz="2400">
          <a:solidFill>
            <a:srgbClr val="5F5F5F"/>
          </a:solidFill>
          <a:latin typeface="+mn-lt"/>
          <a:ea typeface="+mn-ea"/>
          <a:cs typeface="+mn-cs"/>
          <a:sym typeface="Arial" charset="0"/>
        </a:defRPr>
      </a:lvl1pPr>
      <a:lvl2pPr marL="361950" indent="-361950" algn="just" defTabSz="685800" rtl="0" eaLnBrk="0" fontAlgn="base" hangingPunct="0">
        <a:lnSpc>
          <a:spcPct val="120000"/>
        </a:lnSpc>
        <a:spcBef>
          <a:spcPct val="0"/>
        </a:spcBef>
        <a:spcAft>
          <a:spcPct val="0"/>
        </a:spcAft>
        <a:buClr>
          <a:schemeClr val="accent1"/>
        </a:buClr>
        <a:buSzPct val="100000"/>
        <a:buFont typeface="Wingdings" pitchFamily="2" charset="2"/>
        <a:buChar char=" "/>
        <a:defRPr sz="2400">
          <a:solidFill>
            <a:srgbClr val="5F5F5F"/>
          </a:solidFill>
          <a:latin typeface="+mn-lt"/>
          <a:ea typeface="+mn-ea"/>
          <a:cs typeface="+mn-cs"/>
          <a:sym typeface="Arial" charset="0"/>
        </a:defRPr>
      </a:lvl2pPr>
      <a:lvl3pPr marL="890588" indent="-204788" algn="just" defTabSz="685800" rtl="0" eaLnBrk="0" fontAlgn="base" hangingPunct="0">
        <a:lnSpc>
          <a:spcPct val="120000"/>
        </a:lnSpc>
        <a:spcBef>
          <a:spcPct val="0"/>
        </a:spcBef>
        <a:spcAft>
          <a:spcPct val="0"/>
        </a:spcAft>
        <a:buClr>
          <a:schemeClr val="accent1"/>
        </a:buClr>
        <a:buSzPct val="100000"/>
        <a:buFont typeface="Wingdings" pitchFamily="2" charset="2"/>
        <a:buChar char="•"/>
        <a:defRPr sz="2400">
          <a:solidFill>
            <a:srgbClr val="5F5F5F"/>
          </a:solidFill>
          <a:latin typeface="+mn-lt"/>
          <a:ea typeface="+mn-ea"/>
          <a:cs typeface="+mn-cs"/>
          <a:sym typeface="Arial" charset="0"/>
        </a:defRPr>
      </a:lvl3pPr>
      <a:lvl4pPr marL="1257300" indent="-228600" algn="just" defTabSz="685800" rtl="0" eaLnBrk="0" fontAlgn="base" hangingPunct="0">
        <a:lnSpc>
          <a:spcPct val="120000"/>
        </a:lnSpc>
        <a:spcBef>
          <a:spcPct val="0"/>
        </a:spcBef>
        <a:spcAft>
          <a:spcPct val="0"/>
        </a:spcAft>
        <a:buClr>
          <a:schemeClr val="accent1"/>
        </a:buClr>
        <a:buSzPct val="100000"/>
        <a:buFont typeface="Wingdings" pitchFamily="2" charset="2"/>
        <a:buChar char="•"/>
        <a:defRPr sz="2400">
          <a:solidFill>
            <a:srgbClr val="5F5F5F"/>
          </a:solidFill>
          <a:latin typeface="+mn-lt"/>
          <a:ea typeface="+mn-ea"/>
          <a:cs typeface="+mn-cs"/>
          <a:sym typeface="Arial" charset="0"/>
        </a:defRPr>
      </a:lvl4pPr>
      <a:lvl5pPr marL="1600200" indent="-228600" algn="just" defTabSz="685800" rtl="0" eaLnBrk="0" fontAlgn="base" hangingPunct="0">
        <a:lnSpc>
          <a:spcPct val="120000"/>
        </a:lnSpc>
        <a:spcBef>
          <a:spcPct val="0"/>
        </a:spcBef>
        <a:spcAft>
          <a:spcPct val="0"/>
        </a:spcAft>
        <a:buClr>
          <a:schemeClr val="accent1"/>
        </a:buClr>
        <a:buSzPct val="100000"/>
        <a:buFont typeface="Wingdings" pitchFamily="2" charset="2"/>
        <a:buChar char="•"/>
        <a:defRPr sz="2400">
          <a:solidFill>
            <a:srgbClr val="5F5F5F"/>
          </a:solidFill>
          <a:latin typeface="+mn-lt"/>
          <a:ea typeface="+mn-ea"/>
          <a:cs typeface="+mn-cs"/>
          <a:sym typeface="Arial" charset="0"/>
        </a:defRPr>
      </a:lvl5pPr>
      <a:lvl6pPr marL="1943100" marR="0" indent="-228600" algn="just" defTabSz="685800" latinLnBrk="0">
        <a:lnSpc>
          <a:spcPct val="120000"/>
        </a:lnSpc>
        <a:spcBef>
          <a:spcPts val="0"/>
        </a:spcBef>
        <a:spcAft>
          <a:spcPts val="0"/>
        </a:spcAft>
        <a:buClr>
          <a:schemeClr val="accent1"/>
        </a:buClr>
        <a:buSzPct val="100000"/>
        <a:buFont typeface="Wingdings"/>
        <a:buChar char="•"/>
        <a:tabLst/>
        <a:defRPr sz="2400" b="0" i="0" u="none" strike="noStrike" cap="none" spc="0" baseline="0">
          <a:ln>
            <a:noFill/>
          </a:ln>
          <a:solidFill>
            <a:srgbClr val="5F5F5F"/>
          </a:solidFill>
          <a:uFillTx/>
          <a:latin typeface="+mn-lt"/>
          <a:ea typeface="+mn-ea"/>
          <a:cs typeface="+mn-cs"/>
          <a:sym typeface="Arial"/>
        </a:defRPr>
      </a:lvl6pPr>
      <a:lvl7pPr marL="2373923" marR="0" indent="-316523" algn="just" defTabSz="685800" latinLnBrk="0">
        <a:lnSpc>
          <a:spcPct val="120000"/>
        </a:lnSpc>
        <a:spcBef>
          <a:spcPts val="0"/>
        </a:spcBef>
        <a:spcAft>
          <a:spcPts val="0"/>
        </a:spcAft>
        <a:buClr>
          <a:schemeClr val="accent1"/>
        </a:buClr>
        <a:buSzPct val="100000"/>
        <a:buFont typeface="Wingdings"/>
        <a:buChar char="•"/>
        <a:tabLst/>
        <a:defRPr sz="2400" b="0" i="0" u="none" strike="noStrike" cap="none" spc="0" baseline="0">
          <a:ln>
            <a:noFill/>
          </a:ln>
          <a:solidFill>
            <a:srgbClr val="5F5F5F"/>
          </a:solidFill>
          <a:uFillTx/>
          <a:latin typeface="+mn-lt"/>
          <a:ea typeface="+mn-ea"/>
          <a:cs typeface="+mn-cs"/>
          <a:sym typeface="Arial"/>
        </a:defRPr>
      </a:lvl7pPr>
      <a:lvl8pPr marL="2716823" marR="0" indent="-316523" algn="just" defTabSz="685800" latinLnBrk="0">
        <a:lnSpc>
          <a:spcPct val="120000"/>
        </a:lnSpc>
        <a:spcBef>
          <a:spcPts val="0"/>
        </a:spcBef>
        <a:spcAft>
          <a:spcPts val="0"/>
        </a:spcAft>
        <a:buClr>
          <a:schemeClr val="accent1"/>
        </a:buClr>
        <a:buSzPct val="100000"/>
        <a:buFont typeface="Wingdings"/>
        <a:buChar char="•"/>
        <a:tabLst/>
        <a:defRPr sz="2400" b="0" i="0" u="none" strike="noStrike" cap="none" spc="0" baseline="0">
          <a:ln>
            <a:noFill/>
          </a:ln>
          <a:solidFill>
            <a:srgbClr val="5F5F5F"/>
          </a:solidFill>
          <a:uFillTx/>
          <a:latin typeface="+mn-lt"/>
          <a:ea typeface="+mn-ea"/>
          <a:cs typeface="+mn-cs"/>
          <a:sym typeface="Arial"/>
        </a:defRPr>
      </a:lvl8pPr>
      <a:lvl9pPr marL="3059723" marR="0" indent="-316523" algn="just" defTabSz="685800" latinLnBrk="0">
        <a:lnSpc>
          <a:spcPct val="120000"/>
        </a:lnSpc>
        <a:spcBef>
          <a:spcPts val="0"/>
        </a:spcBef>
        <a:spcAft>
          <a:spcPts val="0"/>
        </a:spcAft>
        <a:buClr>
          <a:schemeClr val="accent1"/>
        </a:buClr>
        <a:buSzPct val="100000"/>
        <a:buFont typeface="Wingdings"/>
        <a:buChar char="•"/>
        <a:tabLst/>
        <a:defRPr sz="2400" b="0" i="0" u="none" strike="noStrike" cap="none" spc="0" baseline="0">
          <a:ln>
            <a:noFill/>
          </a:ln>
          <a:solidFill>
            <a:srgbClr val="5F5F5F"/>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mbria"/>
        </a:defRPr>
      </a:lvl1pPr>
      <a:lvl2pPr marL="0" marR="0" indent="45720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mbria"/>
        </a:defRPr>
      </a:lvl2pPr>
      <a:lvl3pPr marL="0" marR="0" indent="91440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mbria"/>
        </a:defRPr>
      </a:lvl3pPr>
      <a:lvl4pPr marL="0" marR="0" indent="137160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mbria"/>
        </a:defRPr>
      </a:lvl4pPr>
      <a:lvl5pPr marL="0" marR="0" indent="182880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mbria"/>
        </a:defRPr>
      </a:lvl5pPr>
      <a:lvl6pPr marL="0" marR="0" indent="228600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mbria"/>
        </a:defRPr>
      </a:lvl6pPr>
      <a:lvl7pPr marL="0" marR="0" indent="274320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mbria"/>
        </a:defRPr>
      </a:lvl7pPr>
      <a:lvl8pPr marL="0" marR="0" indent="320040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mbria"/>
        </a:defRPr>
      </a:lvl8pPr>
      <a:lvl9pPr marL="0" marR="0" indent="365760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mbria"/>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image1.png" descr="WorldNetwork"/>
          <p:cNvPicPr>
            <a:picLocks noChangeAspect="1"/>
          </p:cNvPicPr>
          <p:nvPr/>
        </p:nvPicPr>
        <p:blipFill>
          <a:blip r:embed="rId6"/>
          <a:srcRect l="2383" t="32600" r="5203" b="45000"/>
          <a:stretch>
            <a:fillRect/>
          </a:stretch>
        </p:blipFill>
        <p:spPr bwMode="auto">
          <a:xfrm>
            <a:off x="-12700" y="-19050"/>
            <a:ext cx="12204700" cy="1066800"/>
          </a:xfrm>
          <a:prstGeom prst="rect">
            <a:avLst/>
          </a:prstGeom>
          <a:noFill/>
          <a:ln w="12700">
            <a:noFill/>
            <a:miter lim="400000"/>
            <a:headEnd/>
            <a:tailEnd/>
          </a:ln>
        </p:spPr>
      </p:pic>
      <p:sp>
        <p:nvSpPr>
          <p:cNvPr id="1027" name="Shape 3"/>
          <p:cNvSpPr>
            <a:spLocks noChangeArrowheads="1"/>
          </p:cNvSpPr>
          <p:nvPr/>
        </p:nvSpPr>
        <p:spPr bwMode="auto">
          <a:xfrm>
            <a:off x="-12700" y="-19050"/>
            <a:ext cx="12204700" cy="1066800"/>
          </a:xfrm>
          <a:prstGeom prst="rect">
            <a:avLst/>
          </a:prstGeom>
          <a:solidFill>
            <a:srgbClr val="0080B2">
              <a:alpha val="69803"/>
            </a:srgbClr>
          </a:solidFill>
          <a:ln w="12700">
            <a:noFill/>
            <a:miter lim="400000"/>
            <a:headEnd/>
            <a:tailEnd/>
          </a:ln>
        </p:spPr>
        <p:txBody>
          <a:bodyPr lIns="45719" rIns="45719" anchor="ctr"/>
          <a:lstStyle/>
          <a:p>
            <a:pPr algn="ctr" hangingPunct="0">
              <a:defRPr/>
            </a:pPr>
            <a:endParaRPr lang="zh-CN" altLang="en-US" sz="2400">
              <a:solidFill>
                <a:srgbClr val="FFFFFF"/>
              </a:solidFill>
              <a:cs typeface="Arial"/>
            </a:endParaRPr>
          </a:p>
        </p:txBody>
      </p:sp>
      <p:sp>
        <p:nvSpPr>
          <p:cNvPr id="1028" name="Shape 4"/>
          <p:cNvSpPr>
            <a:spLocks noGrp="1"/>
          </p:cNvSpPr>
          <p:nvPr>
            <p:ph type="title"/>
          </p:nvPr>
        </p:nvSpPr>
        <p:spPr bwMode="auto">
          <a:xfrm>
            <a:off x="622300" y="176213"/>
            <a:ext cx="10953750" cy="795337"/>
          </a:xfrm>
          <a:prstGeom prst="rect">
            <a:avLst/>
          </a:prstGeom>
          <a:noFill/>
          <a:ln w="12700">
            <a:noFill/>
            <a:miter lim="400000"/>
            <a:headEnd/>
            <a:tailEnd/>
          </a:ln>
        </p:spPr>
        <p:txBody>
          <a:bodyPr vert="horz" wrap="square" lIns="45719" tIns="45720" rIns="45719" bIns="45720" numCol="1" anchor="ctr" anchorCtr="0" compatLnSpc="1">
            <a:prstTxWarp prst="textNoShape">
              <a:avLst/>
            </a:prstTxWarp>
          </a:bodyPr>
          <a:lstStyle/>
          <a:p>
            <a:pPr lvl="0"/>
            <a:r>
              <a:rPr lang="zh-CN" altLang="en-US" smtClean="0">
                <a:sym typeface="Arial" charset="0"/>
              </a:rPr>
              <a:t>标题文本</a:t>
            </a:r>
          </a:p>
        </p:txBody>
      </p:sp>
      <p:sp>
        <p:nvSpPr>
          <p:cNvPr id="1029" name="Shape 5"/>
          <p:cNvSpPr>
            <a:spLocks noGrp="1"/>
          </p:cNvSpPr>
          <p:nvPr>
            <p:ph type="body" idx="1"/>
          </p:nvPr>
        </p:nvSpPr>
        <p:spPr bwMode="auto">
          <a:xfrm>
            <a:off x="622300" y="1244600"/>
            <a:ext cx="5080000" cy="4932363"/>
          </a:xfrm>
          <a:prstGeom prst="rect">
            <a:avLst/>
          </a:prstGeom>
          <a:noFill/>
          <a:ln w="12700">
            <a:noFill/>
            <a:miter lim="400000"/>
            <a:headEnd/>
            <a:tailEnd/>
          </a:ln>
        </p:spPr>
        <p:txBody>
          <a:bodyPr vert="horz" wrap="square" lIns="45719" tIns="45720" rIns="45719" bIns="45720" numCol="1" anchor="t" anchorCtr="0" compatLnSpc="1">
            <a:prstTxWarp prst="textNoShape">
              <a:avLst/>
            </a:prstTxWarp>
          </a:bodyPr>
          <a:lstStyle/>
          <a:p>
            <a:pPr lvl="0"/>
            <a:r>
              <a:rPr lang="zh-CN" altLang="en-US" smtClean="0">
                <a:sym typeface="Arial" charset="0"/>
              </a:rPr>
              <a:t>正文级别 </a:t>
            </a:r>
            <a:r>
              <a:rPr lang="en-US" altLang="zh-CN" smtClean="0">
                <a:sym typeface="Arial" charset="0"/>
              </a:rPr>
              <a:t>1</a:t>
            </a:r>
          </a:p>
          <a:p>
            <a:pPr lvl="1"/>
            <a:r>
              <a:rPr lang="zh-CN" altLang="en-US" smtClean="0">
                <a:sym typeface="Arial" charset="0"/>
              </a:rPr>
              <a:t>正文级别 </a:t>
            </a:r>
            <a:r>
              <a:rPr lang="en-US" altLang="zh-CN" smtClean="0">
                <a:sym typeface="Arial" charset="0"/>
              </a:rPr>
              <a:t>2</a:t>
            </a:r>
          </a:p>
          <a:p>
            <a:pPr lvl="2"/>
            <a:r>
              <a:rPr lang="zh-CN" altLang="en-US" smtClean="0">
                <a:sym typeface="Arial" charset="0"/>
              </a:rPr>
              <a:t>正文级别 </a:t>
            </a:r>
            <a:r>
              <a:rPr lang="en-US" altLang="zh-CN" smtClean="0">
                <a:sym typeface="Arial" charset="0"/>
              </a:rPr>
              <a:t>3</a:t>
            </a:r>
          </a:p>
          <a:p>
            <a:pPr lvl="3"/>
            <a:r>
              <a:rPr lang="zh-CN" altLang="en-US" smtClean="0">
                <a:sym typeface="Arial" charset="0"/>
              </a:rPr>
              <a:t>正文级别 </a:t>
            </a:r>
            <a:r>
              <a:rPr lang="en-US" altLang="zh-CN" smtClean="0">
                <a:sym typeface="Arial" charset="0"/>
              </a:rPr>
              <a:t>4</a:t>
            </a:r>
          </a:p>
          <a:p>
            <a:pPr lvl="4"/>
            <a:r>
              <a:rPr lang="zh-CN" altLang="en-US" smtClean="0">
                <a:sym typeface="Arial" charset="0"/>
              </a:rPr>
              <a:t>正文级别 </a:t>
            </a:r>
            <a:r>
              <a:rPr lang="en-US" altLang="zh-CN" smtClean="0">
                <a:sym typeface="Arial" charset="0"/>
              </a:rPr>
              <a:t>5</a:t>
            </a:r>
          </a:p>
        </p:txBody>
      </p:sp>
      <p:sp>
        <p:nvSpPr>
          <p:cNvPr id="1030" name="Shape 6"/>
          <p:cNvSpPr>
            <a:spLocks noGrp="1"/>
          </p:cNvSpPr>
          <p:nvPr>
            <p:ph type="sldNum" sz="quarter" idx="2"/>
          </p:nvPr>
        </p:nvSpPr>
        <p:spPr bwMode="auto">
          <a:xfrm>
            <a:off x="11120438" y="6424613"/>
            <a:ext cx="233362" cy="228600"/>
          </a:xfrm>
          <a:prstGeom prst="rect">
            <a:avLst/>
          </a:prstGeom>
          <a:noFill/>
          <a:ln w="12700">
            <a:noFill/>
            <a:miter lim="400000"/>
            <a:headEnd/>
            <a:tailEnd/>
          </a:ln>
        </p:spPr>
        <p:txBody>
          <a:bodyPr vert="horz" wrap="none" lIns="45719" tIns="45720" rIns="45719" bIns="45720" numCol="1" anchor="ctr" anchorCtr="0" compatLnSpc="1">
            <a:prstTxWarp prst="textNoShape">
              <a:avLst/>
            </a:prstTxWarp>
            <a:spAutoFit/>
          </a:bodyPr>
          <a:lstStyle>
            <a:lvl1pPr algn="r" hangingPunct="0">
              <a:defRPr sz="900">
                <a:solidFill>
                  <a:srgbClr val="9B9B9B"/>
                </a:solidFill>
                <a:ea typeface="宋体" charset="-122"/>
                <a:cs typeface="+mn-cs"/>
              </a:defRPr>
            </a:lvl1pPr>
          </a:lstStyle>
          <a:p>
            <a:pPr>
              <a:defRPr/>
            </a:pPr>
            <a:fld id="{ACCC4F75-C319-4594-B7CC-1FD97F90275F}" type="slidenum">
              <a:rPr lang="zh-CN" altLang="en-US"/>
              <a:pPr>
                <a:defRPr/>
              </a:pPr>
              <a:t>‹#›</a:t>
            </a:fld>
            <a:endParaRPr lang="en-US" altLang="zh-CN"/>
          </a:p>
        </p:txBody>
      </p:sp>
    </p:spTree>
    <p:extLst>
      <p:ext uri="{BB962C8B-B14F-4D97-AF65-F5344CB8AC3E}">
        <p14:creationId xmlns="" xmlns:p14="http://schemas.microsoft.com/office/powerpoint/2010/main" val="843969330"/>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Lst>
  <p:transition spd="med"/>
  <p:txStyles>
    <p:titleStyle>
      <a:lvl1pPr algn="l" defTabSz="685800" rtl="0" eaLnBrk="0" fontAlgn="base" hangingPunct="0">
        <a:lnSpc>
          <a:spcPct val="90000"/>
        </a:lnSpc>
        <a:spcBef>
          <a:spcPct val="0"/>
        </a:spcBef>
        <a:spcAft>
          <a:spcPct val="0"/>
        </a:spcAft>
        <a:defRPr sz="3600" b="1">
          <a:solidFill>
            <a:srgbClr val="FFFFFF"/>
          </a:solidFill>
          <a:latin typeface="+mn-lt"/>
          <a:ea typeface="+mn-ea"/>
          <a:cs typeface="+mn-cs"/>
          <a:sym typeface="Arial" charset="0"/>
        </a:defRPr>
      </a:lvl1pPr>
      <a:lvl2pPr algn="l" defTabSz="685800" rtl="0" eaLnBrk="0" fontAlgn="base" hangingPunct="0">
        <a:lnSpc>
          <a:spcPct val="90000"/>
        </a:lnSpc>
        <a:spcBef>
          <a:spcPct val="0"/>
        </a:spcBef>
        <a:spcAft>
          <a:spcPct val="0"/>
        </a:spcAft>
        <a:defRPr sz="3600" b="1">
          <a:solidFill>
            <a:srgbClr val="FFFFFF"/>
          </a:solidFill>
          <a:latin typeface="+mn-lt"/>
          <a:ea typeface="+mn-ea"/>
          <a:cs typeface="+mn-cs"/>
          <a:sym typeface="Arial" charset="0"/>
        </a:defRPr>
      </a:lvl2pPr>
      <a:lvl3pPr algn="l" defTabSz="685800" rtl="0" eaLnBrk="0" fontAlgn="base" hangingPunct="0">
        <a:lnSpc>
          <a:spcPct val="90000"/>
        </a:lnSpc>
        <a:spcBef>
          <a:spcPct val="0"/>
        </a:spcBef>
        <a:spcAft>
          <a:spcPct val="0"/>
        </a:spcAft>
        <a:defRPr sz="3600" b="1">
          <a:solidFill>
            <a:srgbClr val="FFFFFF"/>
          </a:solidFill>
          <a:latin typeface="+mn-lt"/>
          <a:ea typeface="+mn-ea"/>
          <a:cs typeface="+mn-cs"/>
          <a:sym typeface="Arial" charset="0"/>
        </a:defRPr>
      </a:lvl3pPr>
      <a:lvl4pPr algn="l" defTabSz="685800" rtl="0" eaLnBrk="0" fontAlgn="base" hangingPunct="0">
        <a:lnSpc>
          <a:spcPct val="90000"/>
        </a:lnSpc>
        <a:spcBef>
          <a:spcPct val="0"/>
        </a:spcBef>
        <a:spcAft>
          <a:spcPct val="0"/>
        </a:spcAft>
        <a:defRPr sz="3600" b="1">
          <a:solidFill>
            <a:srgbClr val="FFFFFF"/>
          </a:solidFill>
          <a:latin typeface="+mn-lt"/>
          <a:ea typeface="+mn-ea"/>
          <a:cs typeface="+mn-cs"/>
          <a:sym typeface="Arial" charset="0"/>
        </a:defRPr>
      </a:lvl4pPr>
      <a:lvl5pPr algn="l" defTabSz="685800" rtl="0" eaLnBrk="0" fontAlgn="base" hangingPunct="0">
        <a:lnSpc>
          <a:spcPct val="90000"/>
        </a:lnSpc>
        <a:spcBef>
          <a:spcPct val="0"/>
        </a:spcBef>
        <a:spcAft>
          <a:spcPct val="0"/>
        </a:spcAft>
        <a:defRPr sz="3600" b="1">
          <a:solidFill>
            <a:srgbClr val="FFFFFF"/>
          </a:solidFill>
          <a:latin typeface="+mn-lt"/>
          <a:ea typeface="+mn-ea"/>
          <a:cs typeface="+mn-cs"/>
          <a:sym typeface="Arial" charset="0"/>
        </a:defRPr>
      </a:lvl5pPr>
      <a:lvl6pPr marL="0" marR="0" indent="457200" algn="l" defTabSz="685800" rtl="0" latinLnBrk="0">
        <a:lnSpc>
          <a:spcPct val="90000"/>
        </a:lnSpc>
        <a:spcBef>
          <a:spcPts val="0"/>
        </a:spcBef>
        <a:spcAft>
          <a:spcPts val="0"/>
        </a:spcAft>
        <a:buClrTx/>
        <a:buSzTx/>
        <a:buFontTx/>
        <a:buNone/>
        <a:tabLst/>
        <a:defRPr sz="3600" b="1" i="0" u="none" strike="noStrike" cap="none" spc="0" baseline="0">
          <a:ln>
            <a:noFill/>
          </a:ln>
          <a:solidFill>
            <a:srgbClr val="FFFFFF"/>
          </a:solidFill>
          <a:uFillTx/>
          <a:latin typeface="+mn-lt"/>
          <a:ea typeface="+mn-ea"/>
          <a:cs typeface="+mn-cs"/>
          <a:sym typeface="Arial"/>
        </a:defRPr>
      </a:lvl6pPr>
      <a:lvl7pPr marL="0" marR="0" indent="914400" algn="l" defTabSz="685800" rtl="0" latinLnBrk="0">
        <a:lnSpc>
          <a:spcPct val="90000"/>
        </a:lnSpc>
        <a:spcBef>
          <a:spcPts val="0"/>
        </a:spcBef>
        <a:spcAft>
          <a:spcPts val="0"/>
        </a:spcAft>
        <a:buClrTx/>
        <a:buSzTx/>
        <a:buFontTx/>
        <a:buNone/>
        <a:tabLst/>
        <a:defRPr sz="3600" b="1" i="0" u="none" strike="noStrike" cap="none" spc="0" baseline="0">
          <a:ln>
            <a:noFill/>
          </a:ln>
          <a:solidFill>
            <a:srgbClr val="FFFFFF"/>
          </a:solidFill>
          <a:uFillTx/>
          <a:latin typeface="+mn-lt"/>
          <a:ea typeface="+mn-ea"/>
          <a:cs typeface="+mn-cs"/>
          <a:sym typeface="Arial"/>
        </a:defRPr>
      </a:lvl7pPr>
      <a:lvl8pPr marL="0" marR="0" indent="1371600" algn="l" defTabSz="685800" rtl="0" latinLnBrk="0">
        <a:lnSpc>
          <a:spcPct val="90000"/>
        </a:lnSpc>
        <a:spcBef>
          <a:spcPts val="0"/>
        </a:spcBef>
        <a:spcAft>
          <a:spcPts val="0"/>
        </a:spcAft>
        <a:buClrTx/>
        <a:buSzTx/>
        <a:buFontTx/>
        <a:buNone/>
        <a:tabLst/>
        <a:defRPr sz="3600" b="1" i="0" u="none" strike="noStrike" cap="none" spc="0" baseline="0">
          <a:ln>
            <a:noFill/>
          </a:ln>
          <a:solidFill>
            <a:srgbClr val="FFFFFF"/>
          </a:solidFill>
          <a:uFillTx/>
          <a:latin typeface="+mn-lt"/>
          <a:ea typeface="+mn-ea"/>
          <a:cs typeface="+mn-cs"/>
          <a:sym typeface="Arial"/>
        </a:defRPr>
      </a:lvl8pPr>
      <a:lvl9pPr marL="0" marR="0" indent="1828800" algn="l" defTabSz="685800" rtl="0" latinLnBrk="0">
        <a:lnSpc>
          <a:spcPct val="90000"/>
        </a:lnSpc>
        <a:spcBef>
          <a:spcPts val="0"/>
        </a:spcBef>
        <a:spcAft>
          <a:spcPts val="0"/>
        </a:spcAft>
        <a:buClrTx/>
        <a:buSzTx/>
        <a:buFontTx/>
        <a:buNone/>
        <a:tabLst/>
        <a:defRPr sz="3600" b="1" i="0" u="none" strike="noStrike" cap="none" spc="0" baseline="0">
          <a:ln>
            <a:noFill/>
          </a:ln>
          <a:solidFill>
            <a:srgbClr val="FFFFFF"/>
          </a:solidFill>
          <a:uFillTx/>
          <a:latin typeface="+mn-lt"/>
          <a:ea typeface="+mn-ea"/>
          <a:cs typeface="+mn-cs"/>
          <a:sym typeface="Arial"/>
        </a:defRPr>
      </a:lvl9pPr>
    </p:titleStyle>
    <p:bodyStyle>
      <a:lvl1pPr marL="361950" indent="-361950" algn="just" defTabSz="685800" rtl="0" eaLnBrk="0" fontAlgn="base" hangingPunct="0">
        <a:lnSpc>
          <a:spcPct val="120000"/>
        </a:lnSpc>
        <a:spcBef>
          <a:spcPct val="0"/>
        </a:spcBef>
        <a:spcAft>
          <a:spcPct val="0"/>
        </a:spcAft>
        <a:buClr>
          <a:schemeClr val="accent1"/>
        </a:buClr>
        <a:buSzPct val="60000"/>
        <a:buFont typeface="Wingdings" pitchFamily="2" charset="2"/>
        <a:buChar char="❍"/>
        <a:defRPr sz="2400">
          <a:solidFill>
            <a:srgbClr val="5F5F5F"/>
          </a:solidFill>
          <a:latin typeface="+mn-lt"/>
          <a:ea typeface="+mn-ea"/>
          <a:cs typeface="+mn-cs"/>
          <a:sym typeface="Arial" charset="0"/>
        </a:defRPr>
      </a:lvl1pPr>
      <a:lvl2pPr marL="361950" indent="-361950" algn="just" defTabSz="685800" rtl="0" eaLnBrk="0" fontAlgn="base" hangingPunct="0">
        <a:lnSpc>
          <a:spcPct val="120000"/>
        </a:lnSpc>
        <a:spcBef>
          <a:spcPct val="0"/>
        </a:spcBef>
        <a:spcAft>
          <a:spcPct val="0"/>
        </a:spcAft>
        <a:buClr>
          <a:schemeClr val="accent1"/>
        </a:buClr>
        <a:buSzPct val="100000"/>
        <a:buFont typeface="Wingdings" pitchFamily="2" charset="2"/>
        <a:buChar char=" "/>
        <a:defRPr sz="2400">
          <a:solidFill>
            <a:srgbClr val="5F5F5F"/>
          </a:solidFill>
          <a:latin typeface="+mn-lt"/>
          <a:ea typeface="+mn-ea"/>
          <a:cs typeface="+mn-cs"/>
          <a:sym typeface="Arial" charset="0"/>
        </a:defRPr>
      </a:lvl2pPr>
      <a:lvl3pPr marL="890588" indent="-204788" algn="just" defTabSz="685800" rtl="0" eaLnBrk="0" fontAlgn="base" hangingPunct="0">
        <a:lnSpc>
          <a:spcPct val="120000"/>
        </a:lnSpc>
        <a:spcBef>
          <a:spcPct val="0"/>
        </a:spcBef>
        <a:spcAft>
          <a:spcPct val="0"/>
        </a:spcAft>
        <a:buClr>
          <a:schemeClr val="accent1"/>
        </a:buClr>
        <a:buSzPct val="100000"/>
        <a:buFont typeface="Wingdings" pitchFamily="2" charset="2"/>
        <a:buChar char="•"/>
        <a:defRPr sz="2400">
          <a:solidFill>
            <a:srgbClr val="5F5F5F"/>
          </a:solidFill>
          <a:latin typeface="+mn-lt"/>
          <a:ea typeface="+mn-ea"/>
          <a:cs typeface="+mn-cs"/>
          <a:sym typeface="Arial" charset="0"/>
        </a:defRPr>
      </a:lvl3pPr>
      <a:lvl4pPr marL="1257300" indent="-228600" algn="just" defTabSz="685800" rtl="0" eaLnBrk="0" fontAlgn="base" hangingPunct="0">
        <a:lnSpc>
          <a:spcPct val="120000"/>
        </a:lnSpc>
        <a:spcBef>
          <a:spcPct val="0"/>
        </a:spcBef>
        <a:spcAft>
          <a:spcPct val="0"/>
        </a:spcAft>
        <a:buClr>
          <a:schemeClr val="accent1"/>
        </a:buClr>
        <a:buSzPct val="100000"/>
        <a:buFont typeface="Wingdings" pitchFamily="2" charset="2"/>
        <a:buChar char="•"/>
        <a:defRPr sz="2400">
          <a:solidFill>
            <a:srgbClr val="5F5F5F"/>
          </a:solidFill>
          <a:latin typeface="+mn-lt"/>
          <a:ea typeface="+mn-ea"/>
          <a:cs typeface="+mn-cs"/>
          <a:sym typeface="Arial" charset="0"/>
        </a:defRPr>
      </a:lvl4pPr>
      <a:lvl5pPr marL="1600200" indent="-228600" algn="just" defTabSz="685800" rtl="0" eaLnBrk="0" fontAlgn="base" hangingPunct="0">
        <a:lnSpc>
          <a:spcPct val="120000"/>
        </a:lnSpc>
        <a:spcBef>
          <a:spcPct val="0"/>
        </a:spcBef>
        <a:spcAft>
          <a:spcPct val="0"/>
        </a:spcAft>
        <a:buClr>
          <a:schemeClr val="accent1"/>
        </a:buClr>
        <a:buSzPct val="100000"/>
        <a:buFont typeface="Wingdings" pitchFamily="2" charset="2"/>
        <a:buChar char="•"/>
        <a:defRPr sz="2400">
          <a:solidFill>
            <a:srgbClr val="5F5F5F"/>
          </a:solidFill>
          <a:latin typeface="+mn-lt"/>
          <a:ea typeface="+mn-ea"/>
          <a:cs typeface="+mn-cs"/>
          <a:sym typeface="Arial" charset="0"/>
        </a:defRPr>
      </a:lvl5pPr>
      <a:lvl6pPr marL="1943100" marR="0" indent="-228600" algn="just" defTabSz="685800" latinLnBrk="0">
        <a:lnSpc>
          <a:spcPct val="120000"/>
        </a:lnSpc>
        <a:spcBef>
          <a:spcPts val="0"/>
        </a:spcBef>
        <a:spcAft>
          <a:spcPts val="0"/>
        </a:spcAft>
        <a:buClr>
          <a:schemeClr val="accent1"/>
        </a:buClr>
        <a:buSzPct val="100000"/>
        <a:buFont typeface="Wingdings"/>
        <a:buChar char="•"/>
        <a:tabLst/>
        <a:defRPr sz="2400" b="0" i="0" u="none" strike="noStrike" cap="none" spc="0" baseline="0">
          <a:ln>
            <a:noFill/>
          </a:ln>
          <a:solidFill>
            <a:srgbClr val="5F5F5F"/>
          </a:solidFill>
          <a:uFillTx/>
          <a:latin typeface="+mn-lt"/>
          <a:ea typeface="+mn-ea"/>
          <a:cs typeface="+mn-cs"/>
          <a:sym typeface="Arial"/>
        </a:defRPr>
      </a:lvl6pPr>
      <a:lvl7pPr marL="2373923" marR="0" indent="-316523" algn="just" defTabSz="685800" latinLnBrk="0">
        <a:lnSpc>
          <a:spcPct val="120000"/>
        </a:lnSpc>
        <a:spcBef>
          <a:spcPts val="0"/>
        </a:spcBef>
        <a:spcAft>
          <a:spcPts val="0"/>
        </a:spcAft>
        <a:buClr>
          <a:schemeClr val="accent1"/>
        </a:buClr>
        <a:buSzPct val="100000"/>
        <a:buFont typeface="Wingdings"/>
        <a:buChar char="•"/>
        <a:tabLst/>
        <a:defRPr sz="2400" b="0" i="0" u="none" strike="noStrike" cap="none" spc="0" baseline="0">
          <a:ln>
            <a:noFill/>
          </a:ln>
          <a:solidFill>
            <a:srgbClr val="5F5F5F"/>
          </a:solidFill>
          <a:uFillTx/>
          <a:latin typeface="+mn-lt"/>
          <a:ea typeface="+mn-ea"/>
          <a:cs typeface="+mn-cs"/>
          <a:sym typeface="Arial"/>
        </a:defRPr>
      </a:lvl7pPr>
      <a:lvl8pPr marL="2716823" marR="0" indent="-316523" algn="just" defTabSz="685800" latinLnBrk="0">
        <a:lnSpc>
          <a:spcPct val="120000"/>
        </a:lnSpc>
        <a:spcBef>
          <a:spcPts val="0"/>
        </a:spcBef>
        <a:spcAft>
          <a:spcPts val="0"/>
        </a:spcAft>
        <a:buClr>
          <a:schemeClr val="accent1"/>
        </a:buClr>
        <a:buSzPct val="100000"/>
        <a:buFont typeface="Wingdings"/>
        <a:buChar char="•"/>
        <a:tabLst/>
        <a:defRPr sz="2400" b="0" i="0" u="none" strike="noStrike" cap="none" spc="0" baseline="0">
          <a:ln>
            <a:noFill/>
          </a:ln>
          <a:solidFill>
            <a:srgbClr val="5F5F5F"/>
          </a:solidFill>
          <a:uFillTx/>
          <a:latin typeface="+mn-lt"/>
          <a:ea typeface="+mn-ea"/>
          <a:cs typeface="+mn-cs"/>
          <a:sym typeface="Arial"/>
        </a:defRPr>
      </a:lvl8pPr>
      <a:lvl9pPr marL="3059723" marR="0" indent="-316523" algn="just" defTabSz="685800" latinLnBrk="0">
        <a:lnSpc>
          <a:spcPct val="120000"/>
        </a:lnSpc>
        <a:spcBef>
          <a:spcPts val="0"/>
        </a:spcBef>
        <a:spcAft>
          <a:spcPts val="0"/>
        </a:spcAft>
        <a:buClr>
          <a:schemeClr val="accent1"/>
        </a:buClr>
        <a:buSzPct val="100000"/>
        <a:buFont typeface="Wingdings"/>
        <a:buChar char="•"/>
        <a:tabLst/>
        <a:defRPr sz="2400" b="0" i="0" u="none" strike="noStrike" cap="none" spc="0" baseline="0">
          <a:ln>
            <a:noFill/>
          </a:ln>
          <a:solidFill>
            <a:srgbClr val="5F5F5F"/>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mbria"/>
        </a:defRPr>
      </a:lvl1pPr>
      <a:lvl2pPr marL="0" marR="0" indent="45720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mbria"/>
        </a:defRPr>
      </a:lvl2pPr>
      <a:lvl3pPr marL="0" marR="0" indent="91440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mbria"/>
        </a:defRPr>
      </a:lvl3pPr>
      <a:lvl4pPr marL="0" marR="0" indent="137160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mbria"/>
        </a:defRPr>
      </a:lvl4pPr>
      <a:lvl5pPr marL="0" marR="0" indent="182880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mbria"/>
        </a:defRPr>
      </a:lvl5pPr>
      <a:lvl6pPr marL="0" marR="0" indent="228600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mbria"/>
        </a:defRPr>
      </a:lvl6pPr>
      <a:lvl7pPr marL="0" marR="0" indent="274320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mbria"/>
        </a:defRPr>
      </a:lvl7pPr>
      <a:lvl8pPr marL="0" marR="0" indent="320040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mbria"/>
        </a:defRPr>
      </a:lvl8pPr>
      <a:lvl9pPr marL="0" marR="0" indent="365760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mbria"/>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2.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hape 78"/>
          <p:cNvSpPr>
            <a:spLocks noGrp="1"/>
          </p:cNvSpPr>
          <p:nvPr>
            <p:ph type="ctrTitle"/>
          </p:nvPr>
        </p:nvSpPr>
        <p:spPr>
          <a:xfrm>
            <a:off x="2152650" y="5045075"/>
            <a:ext cx="8736013" cy="706438"/>
          </a:xfrm>
        </p:spPr>
        <p:txBody>
          <a:bodyPr/>
          <a:lstStyle/>
          <a:p>
            <a:pPr defTabSz="547688" eaLnBrk="1" hangingPunct="1"/>
            <a:r>
              <a:rPr lang="zh-CN" altLang="en-US" sz="3500" dirty="0" smtClean="0">
                <a:solidFill>
                  <a:srgbClr val="5F5F5F"/>
                </a:solidFill>
                <a:latin typeface="Arial" charset="0"/>
                <a:ea typeface="宋体" charset="-122"/>
                <a:cs typeface="Arial" charset="0"/>
                <a:sym typeface="Arial" charset="0"/>
              </a:rPr>
              <a:t>政务通讯录</a:t>
            </a:r>
          </a:p>
        </p:txBody>
      </p:sp>
      <p:pic>
        <p:nvPicPr>
          <p:cNvPr id="1026" name="Picture 2" descr="E:\svn\dongben\2.总体设计、详细设计\政务通讯录v2.2.2\Android\logo&amp;引导\108px.png"/>
          <p:cNvPicPr>
            <a:picLocks noChangeAspect="1" noChangeArrowheads="1"/>
          </p:cNvPicPr>
          <p:nvPr/>
        </p:nvPicPr>
        <p:blipFill>
          <a:blip r:embed="rId2"/>
          <a:srcRect/>
          <a:stretch>
            <a:fillRect/>
          </a:stretch>
        </p:blipFill>
        <p:spPr bwMode="auto">
          <a:xfrm>
            <a:off x="1277815" y="5073162"/>
            <a:ext cx="747346" cy="747346"/>
          </a:xfrm>
          <a:prstGeom prst="rect">
            <a:avLst/>
          </a:prstGeom>
          <a:noFill/>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hape 81"/>
          <p:cNvSpPr>
            <a:spLocks noGrp="1"/>
          </p:cNvSpPr>
          <p:nvPr>
            <p:ph type="title"/>
          </p:nvPr>
        </p:nvSpPr>
        <p:spPr>
          <a:xfrm>
            <a:off x="1277938" y="176213"/>
            <a:ext cx="10298112" cy="795337"/>
          </a:xfrm>
        </p:spPr>
        <p:txBody>
          <a:bodyPr/>
          <a:lstStyle/>
          <a:p>
            <a:pPr eaLnBrk="1" hangingPunct="1"/>
            <a:r>
              <a:rPr lang="en-US" altLang="zh-CN" sz="2800" b="0" dirty="0" smtClean="0">
                <a:latin typeface="黑体" pitchFamily="49" charset="-122"/>
                <a:ea typeface="黑体" pitchFamily="49" charset="-122"/>
                <a:sym typeface="黑体" pitchFamily="49" charset="-122"/>
              </a:rPr>
              <a:t>Why-</a:t>
            </a:r>
            <a:r>
              <a:rPr lang="zh-CN" altLang="en-US" sz="2800" b="0" dirty="0" smtClean="0">
                <a:latin typeface="黑体" pitchFamily="49" charset="-122"/>
                <a:ea typeface="黑体" pitchFamily="49" charset="-122"/>
                <a:sym typeface="黑体" pitchFamily="49" charset="-122"/>
              </a:rPr>
              <a:t>为什么</a:t>
            </a:r>
            <a:r>
              <a:rPr lang="zh-CN" altLang="en-US" sz="2800" b="0" dirty="0">
                <a:latin typeface="黑体" pitchFamily="49" charset="-122"/>
                <a:ea typeface="黑体" pitchFamily="49" charset="-122"/>
                <a:sym typeface="黑体" pitchFamily="49" charset="-122"/>
              </a:rPr>
              <a:t>用政务通</a:t>
            </a:r>
            <a:endParaRPr lang="zh-CN" altLang="en-US" sz="2800" b="0" dirty="0" smtClean="0">
              <a:latin typeface="黑体" pitchFamily="49" charset="-122"/>
              <a:ea typeface="黑体" pitchFamily="49" charset="-122"/>
              <a:sym typeface="黑体" pitchFamily="49" charset="-122"/>
            </a:endParaRPr>
          </a:p>
        </p:txBody>
      </p:sp>
      <p:grpSp>
        <p:nvGrpSpPr>
          <p:cNvPr id="11" name="Group 148"/>
          <p:cNvGrpSpPr>
            <a:grpSpLocks/>
          </p:cNvGrpSpPr>
          <p:nvPr/>
        </p:nvGrpSpPr>
        <p:grpSpPr bwMode="auto">
          <a:xfrm>
            <a:off x="3011488" y="1503363"/>
            <a:ext cx="5480050" cy="1331912"/>
            <a:chOff x="-1493069" y="270426"/>
            <a:chExt cx="5480244" cy="1332661"/>
          </a:xfrm>
        </p:grpSpPr>
        <p:grpSp>
          <p:nvGrpSpPr>
            <p:cNvPr id="12" name="Group 145"/>
            <p:cNvGrpSpPr>
              <a:grpSpLocks/>
            </p:cNvGrpSpPr>
            <p:nvPr/>
          </p:nvGrpSpPr>
          <p:grpSpPr bwMode="auto">
            <a:xfrm>
              <a:off x="-1493071" y="645287"/>
              <a:ext cx="5480246" cy="957800"/>
              <a:chOff x="-403303" y="-248"/>
              <a:chExt cx="5480245" cy="957799"/>
            </a:xfrm>
          </p:grpSpPr>
          <p:sp>
            <p:nvSpPr>
              <p:cNvPr id="15" name="Shape 143"/>
              <p:cNvSpPr>
                <a:spLocks noChangeArrowheads="1"/>
              </p:cNvSpPr>
              <p:nvPr/>
            </p:nvSpPr>
            <p:spPr bwMode="auto">
              <a:xfrm>
                <a:off x="-62" y="-248"/>
                <a:ext cx="4673765" cy="957799"/>
              </a:xfrm>
              <a:prstGeom prst="roundRect">
                <a:avLst>
                  <a:gd name="adj" fmla="val 8176"/>
                </a:avLst>
              </a:prstGeom>
              <a:noFill/>
              <a:ln w="19050">
                <a:solidFill>
                  <a:srgbClr val="A5A5A5"/>
                </a:solidFill>
                <a:round/>
                <a:headEnd/>
                <a:tailEnd/>
              </a:ln>
            </p:spPr>
            <p:txBody>
              <a:bodyPr lIns="45719" tIns="45719" rIns="45719" bIns="45719" anchor="ctr"/>
              <a:lstStyle/>
              <a:p>
                <a:pPr algn="ctr" hangingPunct="0"/>
                <a:endParaRPr lang="zh-CN" altLang="en-US">
                  <a:latin typeface="Arial" charset="0"/>
                  <a:sym typeface="Arial" charset="0"/>
                </a:endParaRPr>
              </a:p>
            </p:txBody>
          </p:sp>
          <p:sp>
            <p:nvSpPr>
              <p:cNvPr id="16" name="Shape 144"/>
              <p:cNvSpPr>
                <a:spLocks noChangeArrowheads="1"/>
              </p:cNvSpPr>
              <p:nvPr/>
            </p:nvSpPr>
            <p:spPr bwMode="auto">
              <a:xfrm>
                <a:off x="-403303" y="204810"/>
                <a:ext cx="5480245" cy="547933"/>
              </a:xfrm>
              <a:prstGeom prst="rect">
                <a:avLst/>
              </a:prstGeom>
              <a:noFill/>
              <a:ln w="12700">
                <a:noFill/>
                <a:miter lim="400000"/>
                <a:headEnd/>
                <a:tailEnd/>
              </a:ln>
            </p:spPr>
            <p:txBody>
              <a:bodyPr lIns="45719" tIns="45719" rIns="45719" bIns="45719" anchor="ctr"/>
              <a:lstStyle/>
              <a:p>
                <a:pPr algn="ctr" hangingPunct="0"/>
                <a:r>
                  <a:rPr lang="zh-CN" altLang="en-US" sz="2400" b="1">
                    <a:solidFill>
                      <a:srgbClr val="000000"/>
                    </a:solidFill>
                    <a:latin typeface="微软雅黑" pitchFamily="34" charset="-122"/>
                    <a:ea typeface="微软雅黑" pitchFamily="34" charset="-122"/>
                    <a:sym typeface="微软雅黑" pitchFamily="34" charset="-122"/>
                  </a:rPr>
                  <a:t> </a:t>
                </a:r>
                <a:r>
                  <a:rPr lang="zh-CN" altLang="en-US" sz="2000" b="1">
                    <a:solidFill>
                      <a:srgbClr val="000000"/>
                    </a:solidFill>
                    <a:latin typeface="微软雅黑" pitchFamily="34" charset="-122"/>
                    <a:ea typeface="微软雅黑" pitchFamily="34" charset="-122"/>
                    <a:sym typeface="微软雅黑" pitchFamily="34" charset="-122"/>
                  </a:rPr>
                  <a:t>群发短信三网通，可电脑发，也可手机发</a:t>
                </a:r>
              </a:p>
            </p:txBody>
          </p:sp>
        </p:grpSp>
        <p:sp>
          <p:nvSpPr>
            <p:cNvPr id="13" name="Shape 146"/>
            <p:cNvSpPr>
              <a:spLocks noChangeShapeType="1"/>
            </p:cNvSpPr>
            <p:nvPr/>
          </p:nvSpPr>
          <p:spPr bwMode="auto">
            <a:xfrm>
              <a:off x="173901" y="290565"/>
              <a:ext cx="3" cy="479692"/>
            </a:xfrm>
            <a:prstGeom prst="line">
              <a:avLst/>
            </a:prstGeom>
            <a:noFill/>
            <a:ln w="38100">
              <a:solidFill>
                <a:srgbClr val="FFFFFF"/>
              </a:solidFill>
              <a:round/>
              <a:headEnd/>
              <a:tailEnd/>
            </a:ln>
          </p:spPr>
          <p:txBody>
            <a:bodyPr lIns="45719" tIns="45719" rIns="45719" bIns="45719"/>
            <a:lstStyle/>
            <a:p>
              <a:endParaRPr lang="zh-CN" altLang="en-US"/>
            </a:p>
          </p:txBody>
        </p:sp>
        <p:sp>
          <p:nvSpPr>
            <p:cNvPr id="14" name="Shape 147"/>
            <p:cNvSpPr>
              <a:spLocks noChangeArrowheads="1"/>
            </p:cNvSpPr>
            <p:nvPr/>
          </p:nvSpPr>
          <p:spPr bwMode="auto">
            <a:xfrm>
              <a:off x="-1" y="270426"/>
              <a:ext cx="326068" cy="192244"/>
            </a:xfrm>
            <a:prstGeom prst="ellipse">
              <a:avLst/>
            </a:prstGeom>
            <a:solidFill>
              <a:srgbClr val="00B0F0"/>
            </a:solidFill>
            <a:ln w="25400">
              <a:solidFill>
                <a:srgbClr val="D8D8D8"/>
              </a:solidFill>
              <a:round/>
              <a:headEnd/>
              <a:tailEnd/>
            </a:ln>
          </p:spPr>
          <p:txBody>
            <a:bodyPr lIns="45719" tIns="45719" rIns="45719" bIns="45719" anchor="ctr"/>
            <a:lstStyle/>
            <a:p>
              <a:pPr algn="ctr" hangingPunct="0"/>
              <a:endParaRPr lang="zh-CN" altLang="en-US">
                <a:latin typeface="微软雅黑" pitchFamily="34" charset="-122"/>
                <a:ea typeface="微软雅黑" pitchFamily="34" charset="-122"/>
                <a:sym typeface="微软雅黑" pitchFamily="34" charset="-122"/>
              </a:endParaRPr>
            </a:p>
          </p:txBody>
        </p:sp>
      </p:grpSp>
      <p:grpSp>
        <p:nvGrpSpPr>
          <p:cNvPr id="17" name="Group 155"/>
          <p:cNvGrpSpPr>
            <a:grpSpLocks/>
          </p:cNvGrpSpPr>
          <p:nvPr/>
        </p:nvGrpSpPr>
        <p:grpSpPr bwMode="auto">
          <a:xfrm>
            <a:off x="3224212" y="2846388"/>
            <a:ext cx="4873626" cy="977901"/>
            <a:chOff x="-1" y="0"/>
            <a:chExt cx="4873032" cy="977940"/>
          </a:xfrm>
        </p:grpSpPr>
        <p:grpSp>
          <p:nvGrpSpPr>
            <p:cNvPr id="18" name="Group 151"/>
            <p:cNvGrpSpPr>
              <a:grpSpLocks/>
            </p:cNvGrpSpPr>
            <p:nvPr/>
          </p:nvGrpSpPr>
          <p:grpSpPr bwMode="auto">
            <a:xfrm>
              <a:off x="176191" y="0"/>
              <a:ext cx="4696840" cy="965238"/>
              <a:chOff x="-108" y="0"/>
              <a:chExt cx="4696839" cy="965237"/>
            </a:xfrm>
          </p:grpSpPr>
          <p:sp>
            <p:nvSpPr>
              <p:cNvPr id="22" name="Shape 149"/>
              <p:cNvSpPr>
                <a:spLocks noChangeArrowheads="1"/>
              </p:cNvSpPr>
              <p:nvPr/>
            </p:nvSpPr>
            <p:spPr bwMode="auto">
              <a:xfrm>
                <a:off x="-108" y="0"/>
                <a:ext cx="4696839" cy="965237"/>
              </a:xfrm>
              <a:prstGeom prst="roundRect">
                <a:avLst>
                  <a:gd name="adj" fmla="val 8176"/>
                </a:avLst>
              </a:prstGeom>
              <a:noFill/>
              <a:ln w="19050">
                <a:solidFill>
                  <a:srgbClr val="A5A5A5"/>
                </a:solidFill>
                <a:round/>
                <a:headEnd/>
                <a:tailEnd/>
              </a:ln>
            </p:spPr>
            <p:txBody>
              <a:bodyPr lIns="45719" tIns="45719" rIns="45719" bIns="45719" anchor="ctr"/>
              <a:lstStyle/>
              <a:p>
                <a:pPr algn="ctr" hangingPunct="0"/>
                <a:endParaRPr lang="zh-CN" altLang="en-US">
                  <a:latin typeface="Arial" charset="0"/>
                  <a:sym typeface="Arial" charset="0"/>
                </a:endParaRPr>
              </a:p>
            </p:txBody>
          </p:sp>
          <p:sp>
            <p:nvSpPr>
              <p:cNvPr id="23" name="Shape 150"/>
              <p:cNvSpPr>
                <a:spLocks noChangeArrowheads="1"/>
              </p:cNvSpPr>
              <p:nvPr/>
            </p:nvSpPr>
            <p:spPr bwMode="auto">
              <a:xfrm>
                <a:off x="1102232" y="221703"/>
                <a:ext cx="2492267" cy="521569"/>
              </a:xfrm>
              <a:prstGeom prst="rect">
                <a:avLst/>
              </a:prstGeom>
              <a:noFill/>
              <a:ln w="12700">
                <a:noFill/>
                <a:miter lim="400000"/>
                <a:headEnd/>
                <a:tailEnd/>
              </a:ln>
            </p:spPr>
            <p:txBody>
              <a:bodyPr lIns="45719" tIns="45719" rIns="45719" bIns="45719" anchor="ctr"/>
              <a:lstStyle/>
              <a:p>
                <a:pPr algn="ctr" hangingPunct="0"/>
                <a:r>
                  <a:rPr lang="zh-CN" altLang="en-US" sz="2000" b="1">
                    <a:solidFill>
                      <a:srgbClr val="000000"/>
                    </a:solidFill>
                    <a:latin typeface="微软雅黑" pitchFamily="34" charset="-122"/>
                    <a:ea typeface="微软雅黑" pitchFamily="34" charset="-122"/>
                    <a:sym typeface="微软雅黑" pitchFamily="34" charset="-122"/>
                  </a:rPr>
                  <a:t>领导权限独一无二</a:t>
                </a:r>
              </a:p>
            </p:txBody>
          </p:sp>
        </p:grpSp>
        <p:sp>
          <p:nvSpPr>
            <p:cNvPr id="19" name="Shape 152"/>
            <p:cNvSpPr>
              <a:spLocks noChangeShapeType="1"/>
            </p:cNvSpPr>
            <p:nvPr/>
          </p:nvSpPr>
          <p:spPr bwMode="auto">
            <a:xfrm>
              <a:off x="190073" y="496378"/>
              <a:ext cx="2" cy="481562"/>
            </a:xfrm>
            <a:prstGeom prst="line">
              <a:avLst/>
            </a:prstGeom>
            <a:noFill/>
            <a:ln w="57150">
              <a:solidFill>
                <a:srgbClr val="FFFFFF"/>
              </a:solidFill>
              <a:round/>
              <a:headEnd/>
              <a:tailEnd/>
            </a:ln>
          </p:spPr>
          <p:txBody>
            <a:bodyPr lIns="45719" tIns="45719" rIns="45719" bIns="45719"/>
            <a:lstStyle/>
            <a:p>
              <a:endParaRPr lang="zh-CN" altLang="en-US"/>
            </a:p>
          </p:txBody>
        </p:sp>
        <p:sp>
          <p:nvSpPr>
            <p:cNvPr id="20" name="Shape 153"/>
            <p:cNvSpPr>
              <a:spLocks noChangeArrowheads="1"/>
            </p:cNvSpPr>
            <p:nvPr/>
          </p:nvSpPr>
          <p:spPr bwMode="auto">
            <a:xfrm>
              <a:off x="-1" y="474151"/>
              <a:ext cx="298764" cy="198008"/>
            </a:xfrm>
            <a:prstGeom prst="ellipse">
              <a:avLst/>
            </a:prstGeom>
            <a:solidFill>
              <a:srgbClr val="FFC000"/>
            </a:solidFill>
            <a:ln w="25400">
              <a:solidFill>
                <a:srgbClr val="D8D8D8"/>
              </a:solidFill>
              <a:round/>
              <a:headEnd/>
              <a:tailEnd/>
            </a:ln>
          </p:spPr>
          <p:txBody>
            <a:bodyPr lIns="45719" tIns="45719" rIns="45719" bIns="45719" anchor="ctr"/>
            <a:lstStyle/>
            <a:p>
              <a:pPr algn="ctr" hangingPunct="0"/>
              <a:endParaRPr lang="zh-CN" altLang="en-US">
                <a:latin typeface="微软雅黑" pitchFamily="34" charset="-122"/>
                <a:ea typeface="微软雅黑" pitchFamily="34" charset="-122"/>
                <a:sym typeface="微软雅黑" pitchFamily="34" charset="-122"/>
              </a:endParaRPr>
            </a:p>
          </p:txBody>
        </p:sp>
        <p:sp>
          <p:nvSpPr>
            <p:cNvPr id="21" name="Shape 154"/>
            <p:cNvSpPr>
              <a:spLocks noChangeShapeType="1"/>
            </p:cNvSpPr>
            <p:nvPr/>
          </p:nvSpPr>
          <p:spPr bwMode="auto">
            <a:xfrm>
              <a:off x="203846" y="959418"/>
              <a:ext cx="677651" cy="1"/>
            </a:xfrm>
            <a:prstGeom prst="line">
              <a:avLst/>
            </a:prstGeom>
            <a:noFill/>
            <a:ln w="38100">
              <a:solidFill>
                <a:srgbClr val="FFFFFF"/>
              </a:solidFill>
              <a:round/>
              <a:headEnd/>
              <a:tailEnd/>
            </a:ln>
          </p:spPr>
          <p:txBody>
            <a:bodyPr lIns="45719" tIns="45719" rIns="45719" bIns="45719"/>
            <a:lstStyle/>
            <a:p>
              <a:endParaRPr lang="zh-CN" altLang="en-US"/>
            </a:p>
          </p:txBody>
        </p:sp>
      </p:grpSp>
      <p:grpSp>
        <p:nvGrpSpPr>
          <p:cNvPr id="24" name="Group 158"/>
          <p:cNvGrpSpPr>
            <a:grpSpLocks/>
          </p:cNvGrpSpPr>
          <p:nvPr/>
        </p:nvGrpSpPr>
        <p:grpSpPr bwMode="auto">
          <a:xfrm>
            <a:off x="2411413" y="2427288"/>
            <a:ext cx="647700" cy="454025"/>
            <a:chOff x="0" y="0"/>
            <a:chExt cx="647699" cy="454025"/>
          </a:xfrm>
        </p:grpSpPr>
        <p:sp>
          <p:nvSpPr>
            <p:cNvPr id="25" name="Shape 156"/>
            <p:cNvSpPr>
              <a:spLocks/>
            </p:cNvSpPr>
            <p:nvPr/>
          </p:nvSpPr>
          <p:spPr bwMode="auto">
            <a:xfrm>
              <a:off x="287337" y="142875"/>
              <a:ext cx="360363" cy="3111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10800"/>
                  </a:moveTo>
                  <a:lnTo>
                    <a:pt x="5399" y="0"/>
                  </a:lnTo>
                  <a:lnTo>
                    <a:pt x="16201" y="0"/>
                  </a:lnTo>
                  <a:lnTo>
                    <a:pt x="21600" y="10800"/>
                  </a:lnTo>
                  <a:lnTo>
                    <a:pt x="16201" y="21600"/>
                  </a:lnTo>
                  <a:lnTo>
                    <a:pt x="5399" y="21600"/>
                  </a:lnTo>
                  <a:close/>
                </a:path>
              </a:pathLst>
            </a:custGeom>
            <a:solidFill>
              <a:srgbClr val="0066FF">
                <a:alpha val="12157"/>
              </a:srgbClr>
            </a:solidFill>
            <a:ln w="9525" cap="flat">
              <a:solidFill>
                <a:srgbClr val="FFFFFF"/>
              </a:solidFill>
              <a:prstDash val="solid"/>
              <a:miter lim="800000"/>
              <a:headEnd/>
              <a:tailEnd/>
            </a:ln>
          </p:spPr>
          <p:txBody>
            <a:bodyPr lIns="45719" tIns="45719" rIns="45719" bIns="45719" anchor="ctr"/>
            <a:lstStyle/>
            <a:p>
              <a:endParaRPr lang="zh-CN" altLang="en-US"/>
            </a:p>
          </p:txBody>
        </p:sp>
        <p:sp>
          <p:nvSpPr>
            <p:cNvPr id="26" name="Shape 157"/>
            <p:cNvSpPr>
              <a:spLocks/>
            </p:cNvSpPr>
            <p:nvPr/>
          </p:nvSpPr>
          <p:spPr bwMode="auto">
            <a:xfrm>
              <a:off x="-1" y="0"/>
              <a:ext cx="360364" cy="3111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10800"/>
                  </a:moveTo>
                  <a:lnTo>
                    <a:pt x="5399" y="0"/>
                  </a:lnTo>
                  <a:lnTo>
                    <a:pt x="16201" y="0"/>
                  </a:lnTo>
                  <a:lnTo>
                    <a:pt x="21600" y="10800"/>
                  </a:lnTo>
                  <a:lnTo>
                    <a:pt x="16201" y="21600"/>
                  </a:lnTo>
                  <a:lnTo>
                    <a:pt x="5399" y="21600"/>
                  </a:lnTo>
                  <a:close/>
                </a:path>
              </a:pathLst>
            </a:custGeom>
            <a:solidFill>
              <a:srgbClr val="0066FF">
                <a:alpha val="52156"/>
              </a:srgbClr>
            </a:solidFill>
            <a:ln w="9525" cap="flat">
              <a:solidFill>
                <a:srgbClr val="FFFFFF"/>
              </a:solidFill>
              <a:prstDash val="solid"/>
              <a:miter lim="800000"/>
              <a:headEnd/>
              <a:tailEnd/>
            </a:ln>
          </p:spPr>
          <p:txBody>
            <a:bodyPr lIns="45719" tIns="45719" rIns="45719" bIns="45719" anchor="ctr"/>
            <a:lstStyle/>
            <a:p>
              <a:endParaRPr lang="zh-CN" altLang="en-US"/>
            </a:p>
          </p:txBody>
        </p:sp>
      </p:grpSp>
      <p:sp>
        <p:nvSpPr>
          <p:cNvPr id="27" name="Shape 159"/>
          <p:cNvSpPr>
            <a:spLocks/>
          </p:cNvSpPr>
          <p:nvPr/>
        </p:nvSpPr>
        <p:spPr bwMode="auto">
          <a:xfrm>
            <a:off x="2000250" y="4511675"/>
            <a:ext cx="361950" cy="3111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10800"/>
                </a:moveTo>
                <a:lnTo>
                  <a:pt x="5395" y="0"/>
                </a:lnTo>
                <a:lnTo>
                  <a:pt x="16205" y="0"/>
                </a:lnTo>
                <a:lnTo>
                  <a:pt x="21600" y="10800"/>
                </a:lnTo>
                <a:lnTo>
                  <a:pt x="16205" y="21600"/>
                </a:lnTo>
                <a:lnTo>
                  <a:pt x="5395" y="21600"/>
                </a:lnTo>
                <a:close/>
              </a:path>
            </a:pathLst>
          </a:custGeom>
          <a:solidFill>
            <a:srgbClr val="AAE600">
              <a:alpha val="34117"/>
            </a:srgbClr>
          </a:solidFill>
          <a:ln w="9525">
            <a:solidFill>
              <a:srgbClr val="FFFFFF"/>
            </a:solidFill>
            <a:miter lim="800000"/>
            <a:headEnd/>
            <a:tailEnd/>
          </a:ln>
        </p:spPr>
        <p:txBody>
          <a:bodyPr lIns="45719" rIns="45719" anchor="ctr"/>
          <a:lstStyle/>
          <a:p>
            <a:endParaRPr lang="zh-CN" altLang="en-US"/>
          </a:p>
        </p:txBody>
      </p:sp>
      <p:sp>
        <p:nvSpPr>
          <p:cNvPr id="28" name="Shape 160"/>
          <p:cNvSpPr>
            <a:spLocks/>
          </p:cNvSpPr>
          <p:nvPr/>
        </p:nvSpPr>
        <p:spPr bwMode="auto">
          <a:xfrm>
            <a:off x="1928813" y="3808413"/>
            <a:ext cx="360362" cy="3111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10800"/>
                </a:moveTo>
                <a:lnTo>
                  <a:pt x="5395" y="0"/>
                </a:lnTo>
                <a:lnTo>
                  <a:pt x="16205" y="0"/>
                </a:lnTo>
                <a:lnTo>
                  <a:pt x="21600" y="10800"/>
                </a:lnTo>
                <a:lnTo>
                  <a:pt x="16205" y="21600"/>
                </a:lnTo>
                <a:lnTo>
                  <a:pt x="5395" y="21600"/>
                </a:lnTo>
                <a:close/>
              </a:path>
            </a:pathLst>
          </a:custGeom>
          <a:solidFill>
            <a:srgbClr val="BFBFBF">
              <a:alpha val="14117"/>
            </a:srgbClr>
          </a:solidFill>
          <a:ln w="9525">
            <a:solidFill>
              <a:srgbClr val="FFFFFF"/>
            </a:solidFill>
            <a:miter lim="800000"/>
            <a:headEnd/>
            <a:tailEnd/>
          </a:ln>
        </p:spPr>
        <p:txBody>
          <a:bodyPr lIns="45719" rIns="45719" anchor="ctr"/>
          <a:lstStyle/>
          <a:p>
            <a:endParaRPr lang="zh-CN" altLang="en-US"/>
          </a:p>
        </p:txBody>
      </p:sp>
      <p:sp>
        <p:nvSpPr>
          <p:cNvPr id="29" name="Shape 161"/>
          <p:cNvSpPr>
            <a:spLocks/>
          </p:cNvSpPr>
          <p:nvPr/>
        </p:nvSpPr>
        <p:spPr bwMode="auto">
          <a:xfrm>
            <a:off x="2216150" y="3138488"/>
            <a:ext cx="360363" cy="3111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10800"/>
                </a:moveTo>
                <a:lnTo>
                  <a:pt x="5404" y="0"/>
                </a:lnTo>
                <a:lnTo>
                  <a:pt x="16196" y="0"/>
                </a:lnTo>
                <a:lnTo>
                  <a:pt x="21600" y="10800"/>
                </a:lnTo>
                <a:lnTo>
                  <a:pt x="16196" y="21600"/>
                </a:lnTo>
                <a:lnTo>
                  <a:pt x="5404" y="21600"/>
                </a:lnTo>
                <a:close/>
              </a:path>
            </a:pathLst>
          </a:custGeom>
          <a:solidFill>
            <a:srgbClr val="AAE600">
              <a:alpha val="14117"/>
            </a:srgbClr>
          </a:solidFill>
          <a:ln w="9525">
            <a:solidFill>
              <a:srgbClr val="FFFFFF"/>
            </a:solidFill>
            <a:miter lim="800000"/>
            <a:headEnd/>
            <a:tailEnd/>
          </a:ln>
        </p:spPr>
        <p:txBody>
          <a:bodyPr lIns="45719" rIns="45719" anchor="ctr"/>
          <a:lstStyle/>
          <a:p>
            <a:endParaRPr lang="zh-CN" altLang="en-US"/>
          </a:p>
        </p:txBody>
      </p:sp>
      <p:grpSp>
        <p:nvGrpSpPr>
          <p:cNvPr id="30" name="Group 168"/>
          <p:cNvGrpSpPr>
            <a:grpSpLocks/>
          </p:cNvGrpSpPr>
          <p:nvPr/>
        </p:nvGrpSpPr>
        <p:grpSpPr bwMode="auto">
          <a:xfrm>
            <a:off x="3286125" y="3981450"/>
            <a:ext cx="4929188" cy="1009650"/>
            <a:chOff x="0" y="0"/>
            <a:chExt cx="4929917" cy="1008093"/>
          </a:xfrm>
        </p:grpSpPr>
        <p:grpSp>
          <p:nvGrpSpPr>
            <p:cNvPr id="31" name="Group 164"/>
            <p:cNvGrpSpPr>
              <a:grpSpLocks/>
            </p:cNvGrpSpPr>
            <p:nvPr/>
          </p:nvGrpSpPr>
          <p:grpSpPr bwMode="auto">
            <a:xfrm>
              <a:off x="147660" y="0"/>
              <a:ext cx="4782257" cy="995412"/>
              <a:chOff x="-42" y="1"/>
              <a:chExt cx="4782255" cy="995410"/>
            </a:xfrm>
          </p:grpSpPr>
          <p:sp>
            <p:nvSpPr>
              <p:cNvPr id="35" name="Shape 162"/>
              <p:cNvSpPr>
                <a:spLocks noChangeArrowheads="1"/>
              </p:cNvSpPr>
              <p:nvPr/>
            </p:nvSpPr>
            <p:spPr bwMode="auto">
              <a:xfrm>
                <a:off x="-42" y="1"/>
                <a:ext cx="4782255" cy="995410"/>
              </a:xfrm>
              <a:prstGeom prst="roundRect">
                <a:avLst>
                  <a:gd name="adj" fmla="val 8176"/>
                </a:avLst>
              </a:prstGeom>
              <a:noFill/>
              <a:ln w="19050">
                <a:solidFill>
                  <a:srgbClr val="A5A5A5"/>
                </a:solidFill>
                <a:round/>
                <a:headEnd/>
                <a:tailEnd/>
              </a:ln>
            </p:spPr>
            <p:txBody>
              <a:bodyPr lIns="45719" tIns="45719" rIns="45719" bIns="45719" anchor="ctr"/>
              <a:lstStyle/>
              <a:p>
                <a:pPr algn="ctr" hangingPunct="0">
                  <a:spcBef>
                    <a:spcPts val="1000"/>
                  </a:spcBef>
                </a:pPr>
                <a:endParaRPr lang="zh-CN" altLang="en-US">
                  <a:latin typeface="Arial" charset="0"/>
                  <a:sym typeface="Arial" charset="0"/>
                </a:endParaRPr>
              </a:p>
            </p:txBody>
          </p:sp>
          <p:sp>
            <p:nvSpPr>
              <p:cNvPr id="36" name="Shape 163"/>
              <p:cNvSpPr>
                <a:spLocks noChangeArrowheads="1"/>
              </p:cNvSpPr>
              <p:nvPr/>
            </p:nvSpPr>
            <p:spPr bwMode="auto">
              <a:xfrm>
                <a:off x="1130427" y="233660"/>
                <a:ext cx="2521360" cy="527657"/>
              </a:xfrm>
              <a:prstGeom prst="rect">
                <a:avLst/>
              </a:prstGeom>
              <a:noFill/>
              <a:ln w="12700">
                <a:noFill/>
                <a:miter lim="400000"/>
                <a:headEnd/>
                <a:tailEnd/>
              </a:ln>
            </p:spPr>
            <p:txBody>
              <a:bodyPr lIns="45719" tIns="45719" rIns="45719" bIns="45719" anchor="ctr"/>
              <a:lstStyle/>
              <a:p>
                <a:pPr algn="ctr" hangingPunct="0">
                  <a:spcBef>
                    <a:spcPts val="1200"/>
                  </a:spcBef>
                </a:pPr>
                <a:r>
                  <a:rPr lang="zh-CN" altLang="en-US" sz="2000" b="1">
                    <a:solidFill>
                      <a:srgbClr val="000000"/>
                    </a:solidFill>
                    <a:latin typeface="微软雅黑" pitchFamily="34" charset="-122"/>
                    <a:ea typeface="微软雅黑" pitchFamily="34" charset="-122"/>
                    <a:sym typeface="微软雅黑" pitchFamily="34" charset="-122"/>
                  </a:rPr>
                  <a:t>无网状态也可使用</a:t>
                </a:r>
              </a:p>
            </p:txBody>
          </p:sp>
        </p:grpSp>
        <p:sp>
          <p:nvSpPr>
            <p:cNvPr id="32" name="Shape 165"/>
            <p:cNvSpPr>
              <a:spLocks noChangeShapeType="1"/>
            </p:cNvSpPr>
            <p:nvPr/>
          </p:nvSpPr>
          <p:spPr bwMode="auto">
            <a:xfrm>
              <a:off x="158851" y="511541"/>
              <a:ext cx="2" cy="496553"/>
            </a:xfrm>
            <a:prstGeom prst="line">
              <a:avLst/>
            </a:prstGeom>
            <a:noFill/>
            <a:ln w="57150">
              <a:solidFill>
                <a:srgbClr val="FFFFFF"/>
              </a:solidFill>
              <a:round/>
              <a:headEnd/>
              <a:tailEnd/>
            </a:ln>
          </p:spPr>
          <p:txBody>
            <a:bodyPr lIns="45719" tIns="45719" rIns="45719" bIns="45719"/>
            <a:lstStyle/>
            <a:p>
              <a:endParaRPr lang="zh-CN" altLang="en-US"/>
            </a:p>
          </p:txBody>
        </p:sp>
        <p:sp>
          <p:nvSpPr>
            <p:cNvPr id="33" name="Shape 166"/>
            <p:cNvSpPr>
              <a:spLocks noChangeArrowheads="1"/>
            </p:cNvSpPr>
            <p:nvPr/>
          </p:nvSpPr>
          <p:spPr bwMode="auto">
            <a:xfrm>
              <a:off x="-1" y="489056"/>
              <a:ext cx="298194" cy="198620"/>
            </a:xfrm>
            <a:prstGeom prst="ellipse">
              <a:avLst/>
            </a:prstGeom>
            <a:solidFill>
              <a:srgbClr val="D99593"/>
            </a:solidFill>
            <a:ln w="25400">
              <a:solidFill>
                <a:srgbClr val="D8D8D8"/>
              </a:solidFill>
              <a:round/>
              <a:headEnd/>
              <a:tailEnd/>
            </a:ln>
          </p:spPr>
          <p:txBody>
            <a:bodyPr lIns="45719" tIns="45719" rIns="45719" bIns="45719" anchor="ctr"/>
            <a:lstStyle/>
            <a:p>
              <a:pPr algn="ctr" hangingPunct="0"/>
              <a:endParaRPr lang="zh-CN" altLang="en-US">
                <a:latin typeface="微软雅黑" pitchFamily="34" charset="-122"/>
                <a:ea typeface="微软雅黑" pitchFamily="34" charset="-122"/>
                <a:sym typeface="微软雅黑" pitchFamily="34" charset="-122"/>
              </a:endParaRPr>
            </a:p>
          </p:txBody>
        </p:sp>
        <p:sp>
          <p:nvSpPr>
            <p:cNvPr id="34" name="Shape 167"/>
            <p:cNvSpPr>
              <a:spLocks noChangeShapeType="1"/>
            </p:cNvSpPr>
            <p:nvPr/>
          </p:nvSpPr>
          <p:spPr bwMode="auto">
            <a:xfrm>
              <a:off x="169997" y="989356"/>
              <a:ext cx="565728" cy="2"/>
            </a:xfrm>
            <a:prstGeom prst="line">
              <a:avLst/>
            </a:prstGeom>
            <a:noFill/>
            <a:ln w="38100">
              <a:solidFill>
                <a:srgbClr val="FFFFFF"/>
              </a:solidFill>
              <a:round/>
              <a:headEnd/>
              <a:tailEnd/>
            </a:ln>
          </p:spPr>
          <p:txBody>
            <a:bodyPr lIns="45719" tIns="45719" rIns="45719" bIns="45719"/>
            <a:lstStyle/>
            <a:p>
              <a:endParaRPr lang="zh-CN" altLang="en-US"/>
            </a:p>
          </p:txBody>
        </p:sp>
      </p:grpSp>
      <p:grpSp>
        <p:nvGrpSpPr>
          <p:cNvPr id="37" name="Group 175"/>
          <p:cNvGrpSpPr>
            <a:grpSpLocks/>
          </p:cNvGrpSpPr>
          <p:nvPr/>
        </p:nvGrpSpPr>
        <p:grpSpPr bwMode="auto">
          <a:xfrm>
            <a:off x="3255963" y="5148263"/>
            <a:ext cx="4989512" cy="1020762"/>
            <a:chOff x="0" y="0"/>
            <a:chExt cx="4990241" cy="1020429"/>
          </a:xfrm>
        </p:grpSpPr>
        <p:grpSp>
          <p:nvGrpSpPr>
            <p:cNvPr id="38" name="Group 171"/>
            <p:cNvGrpSpPr>
              <a:grpSpLocks/>
            </p:cNvGrpSpPr>
            <p:nvPr/>
          </p:nvGrpSpPr>
          <p:grpSpPr bwMode="auto">
            <a:xfrm>
              <a:off x="149247" y="0"/>
              <a:ext cx="4840994" cy="1007733"/>
              <a:chOff x="-262" y="1"/>
              <a:chExt cx="4840992" cy="1007731"/>
            </a:xfrm>
          </p:grpSpPr>
          <p:sp>
            <p:nvSpPr>
              <p:cNvPr id="42" name="Shape 169"/>
              <p:cNvSpPr>
                <a:spLocks noChangeArrowheads="1"/>
              </p:cNvSpPr>
              <p:nvPr/>
            </p:nvSpPr>
            <p:spPr bwMode="auto">
              <a:xfrm>
                <a:off x="-262" y="1"/>
                <a:ext cx="4840992" cy="1007731"/>
              </a:xfrm>
              <a:prstGeom prst="roundRect">
                <a:avLst>
                  <a:gd name="adj" fmla="val 8176"/>
                </a:avLst>
              </a:prstGeom>
              <a:noFill/>
              <a:ln w="19050">
                <a:solidFill>
                  <a:srgbClr val="A5A5A5"/>
                </a:solidFill>
                <a:round/>
                <a:headEnd/>
                <a:tailEnd/>
              </a:ln>
            </p:spPr>
            <p:txBody>
              <a:bodyPr lIns="45719" tIns="45719" rIns="45719" bIns="45719" anchor="ctr"/>
              <a:lstStyle/>
              <a:p>
                <a:pPr algn="ctr" hangingPunct="0">
                  <a:spcBef>
                    <a:spcPts val="1000"/>
                  </a:spcBef>
                </a:pPr>
                <a:endParaRPr lang="zh-CN" altLang="en-US">
                  <a:latin typeface="Arial" charset="0"/>
                  <a:sym typeface="Arial" charset="0"/>
                </a:endParaRPr>
              </a:p>
            </p:txBody>
          </p:sp>
          <p:sp>
            <p:nvSpPr>
              <p:cNvPr id="43" name="Shape 170"/>
              <p:cNvSpPr>
                <a:spLocks noChangeArrowheads="1"/>
              </p:cNvSpPr>
              <p:nvPr/>
            </p:nvSpPr>
            <p:spPr bwMode="auto">
              <a:xfrm>
                <a:off x="537312" y="236519"/>
                <a:ext cx="3766107" cy="534114"/>
              </a:xfrm>
              <a:prstGeom prst="rect">
                <a:avLst/>
              </a:prstGeom>
              <a:noFill/>
              <a:ln w="12700">
                <a:noFill/>
                <a:miter lim="400000"/>
                <a:headEnd/>
                <a:tailEnd/>
              </a:ln>
            </p:spPr>
            <p:txBody>
              <a:bodyPr lIns="45719" tIns="45719" rIns="45719" bIns="45719" anchor="ctr"/>
              <a:lstStyle/>
              <a:p>
                <a:pPr algn="ctr" hangingPunct="0">
                  <a:spcBef>
                    <a:spcPts val="1200"/>
                  </a:spcBef>
                </a:pPr>
                <a:r>
                  <a:rPr lang="zh-CN" altLang="en-US" sz="2000" b="1">
                    <a:solidFill>
                      <a:srgbClr val="000000"/>
                    </a:solidFill>
                    <a:latin typeface="微软雅黑" pitchFamily="34" charset="-122"/>
                    <a:ea typeface="微软雅黑" pitchFamily="34" charset="-122"/>
                    <a:sym typeface="微软雅黑" pitchFamily="34" charset="-122"/>
                  </a:rPr>
                  <a:t>手机端电脑端数据实时同步</a:t>
                </a:r>
              </a:p>
            </p:txBody>
          </p:sp>
        </p:grpSp>
        <p:sp>
          <p:nvSpPr>
            <p:cNvPr id="39" name="Shape 172"/>
            <p:cNvSpPr>
              <a:spLocks noChangeShapeType="1"/>
            </p:cNvSpPr>
            <p:nvPr/>
          </p:nvSpPr>
          <p:spPr bwMode="auto">
            <a:xfrm>
              <a:off x="160794" y="517800"/>
              <a:ext cx="2" cy="502630"/>
            </a:xfrm>
            <a:prstGeom prst="line">
              <a:avLst/>
            </a:prstGeom>
            <a:noFill/>
            <a:ln w="57150">
              <a:solidFill>
                <a:srgbClr val="FFFFFF"/>
              </a:solidFill>
              <a:round/>
              <a:headEnd/>
              <a:tailEnd/>
            </a:ln>
          </p:spPr>
          <p:txBody>
            <a:bodyPr lIns="45719" tIns="45719" rIns="45719" bIns="45719"/>
            <a:lstStyle/>
            <a:p>
              <a:endParaRPr lang="zh-CN" altLang="en-US"/>
            </a:p>
          </p:txBody>
        </p:sp>
        <p:sp>
          <p:nvSpPr>
            <p:cNvPr id="40" name="Shape 173"/>
            <p:cNvSpPr>
              <a:spLocks noChangeArrowheads="1"/>
            </p:cNvSpPr>
            <p:nvPr/>
          </p:nvSpPr>
          <p:spPr bwMode="auto">
            <a:xfrm>
              <a:off x="-1" y="495040"/>
              <a:ext cx="301843" cy="201051"/>
            </a:xfrm>
            <a:prstGeom prst="ellipse">
              <a:avLst/>
            </a:prstGeom>
            <a:solidFill>
              <a:srgbClr val="D99593"/>
            </a:solidFill>
            <a:ln w="25400">
              <a:solidFill>
                <a:srgbClr val="D8D8D8"/>
              </a:solidFill>
              <a:round/>
              <a:headEnd/>
              <a:tailEnd/>
            </a:ln>
          </p:spPr>
          <p:txBody>
            <a:bodyPr lIns="45719" tIns="45719" rIns="45719" bIns="45719" anchor="ctr"/>
            <a:lstStyle/>
            <a:p>
              <a:pPr algn="ctr" hangingPunct="0"/>
              <a:endParaRPr lang="zh-CN" altLang="en-US">
                <a:latin typeface="微软雅黑" pitchFamily="34" charset="-122"/>
                <a:ea typeface="微软雅黑" pitchFamily="34" charset="-122"/>
                <a:sym typeface="微软雅黑" pitchFamily="34" charset="-122"/>
              </a:endParaRPr>
            </a:p>
          </p:txBody>
        </p:sp>
        <p:sp>
          <p:nvSpPr>
            <p:cNvPr id="41" name="Shape 174"/>
            <p:cNvSpPr>
              <a:spLocks noChangeShapeType="1"/>
            </p:cNvSpPr>
            <p:nvPr/>
          </p:nvSpPr>
          <p:spPr bwMode="auto">
            <a:xfrm>
              <a:off x="172077" y="1001462"/>
              <a:ext cx="572651" cy="2"/>
            </a:xfrm>
            <a:prstGeom prst="line">
              <a:avLst/>
            </a:prstGeom>
            <a:noFill/>
            <a:ln w="38100">
              <a:solidFill>
                <a:srgbClr val="FFFFFF"/>
              </a:solidFill>
              <a:round/>
              <a:headEnd/>
              <a:tailEnd/>
            </a:ln>
          </p:spPr>
          <p:txBody>
            <a:bodyPr lIns="45719" tIns="45719" rIns="45719" bIns="45719"/>
            <a:lstStyle/>
            <a:p>
              <a:endParaRPr lang="zh-CN" altLang="en-US"/>
            </a:p>
          </p:txBody>
        </p:sp>
      </p:grpSp>
      <p:pic>
        <p:nvPicPr>
          <p:cNvPr id="44" name="Picture 2" descr="E:\svn\dongben\2.总体设计、详细设计\政务通讯录v2.2.2\Android\logo&amp;引导\108px.png"/>
          <p:cNvPicPr>
            <a:picLocks noChangeAspect="1" noChangeArrowheads="1"/>
          </p:cNvPicPr>
          <p:nvPr/>
        </p:nvPicPr>
        <p:blipFill>
          <a:blip r:embed="rId2"/>
          <a:srcRect/>
          <a:stretch>
            <a:fillRect/>
          </a:stretch>
        </p:blipFill>
        <p:spPr bwMode="auto">
          <a:xfrm>
            <a:off x="468923" y="158262"/>
            <a:ext cx="747346" cy="747346"/>
          </a:xfrm>
          <a:prstGeom prst="rect">
            <a:avLst/>
          </a:prstGeom>
          <a:noFill/>
        </p:spPr>
      </p:pic>
    </p:spTree>
    <p:extLst>
      <p:ext uri="{BB962C8B-B14F-4D97-AF65-F5344CB8AC3E}">
        <p14:creationId xmlns="" xmlns:p14="http://schemas.microsoft.com/office/powerpoint/2010/main" val="2486912340"/>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age11.png" descr="洛龙区"/>
          <p:cNvPicPr>
            <a:picLocks noChangeAspect="1"/>
          </p:cNvPicPr>
          <p:nvPr/>
        </p:nvPicPr>
        <p:blipFill>
          <a:blip r:embed="rId2"/>
          <a:srcRect/>
          <a:stretch>
            <a:fillRect/>
          </a:stretch>
        </p:blipFill>
        <p:spPr bwMode="auto">
          <a:xfrm>
            <a:off x="4540250" y="1843088"/>
            <a:ext cx="1339850" cy="1339850"/>
          </a:xfrm>
          <a:prstGeom prst="rect">
            <a:avLst/>
          </a:prstGeom>
          <a:noFill/>
          <a:ln w="12700">
            <a:noFill/>
            <a:miter lim="400000"/>
            <a:headEnd/>
            <a:tailEnd/>
          </a:ln>
        </p:spPr>
      </p:pic>
      <p:pic>
        <p:nvPicPr>
          <p:cNvPr id="14339" name="image14.png" descr="汝阳县"/>
          <p:cNvPicPr>
            <a:picLocks noChangeAspect="1"/>
          </p:cNvPicPr>
          <p:nvPr/>
        </p:nvPicPr>
        <p:blipFill>
          <a:blip r:embed="rId3"/>
          <a:srcRect/>
          <a:stretch>
            <a:fillRect/>
          </a:stretch>
        </p:blipFill>
        <p:spPr bwMode="auto">
          <a:xfrm>
            <a:off x="763588" y="4073525"/>
            <a:ext cx="1366837" cy="1366838"/>
          </a:xfrm>
          <a:prstGeom prst="rect">
            <a:avLst/>
          </a:prstGeom>
          <a:noFill/>
          <a:ln w="12700">
            <a:noFill/>
            <a:miter lim="400000"/>
            <a:headEnd/>
            <a:tailEnd/>
          </a:ln>
        </p:spPr>
      </p:pic>
      <p:sp>
        <p:nvSpPr>
          <p:cNvPr id="14340" name="Shape 133"/>
          <p:cNvSpPr>
            <a:spLocks noChangeArrowheads="1"/>
          </p:cNvSpPr>
          <p:nvPr/>
        </p:nvSpPr>
        <p:spPr bwMode="auto">
          <a:xfrm>
            <a:off x="4684713" y="3233738"/>
            <a:ext cx="987425" cy="304800"/>
          </a:xfrm>
          <a:prstGeom prst="rect">
            <a:avLst/>
          </a:prstGeom>
          <a:noFill/>
          <a:ln w="12700">
            <a:noFill/>
            <a:miter lim="400000"/>
            <a:headEnd/>
            <a:tailEnd/>
          </a:ln>
        </p:spPr>
        <p:txBody>
          <a:bodyPr lIns="45719" rIns="45719">
            <a:spAutoFit/>
          </a:bodyPr>
          <a:lstStyle/>
          <a:p>
            <a:pPr hangingPunct="0"/>
            <a:r>
              <a:rPr lang="zh-CN" altLang="en-US" sz="1400" b="1">
                <a:latin typeface="微软雅黑" pitchFamily="34" charset="-122"/>
                <a:ea typeface="微软雅黑" pitchFamily="34" charset="-122"/>
                <a:sym typeface="微软雅黑" pitchFamily="34" charset="-122"/>
              </a:rPr>
              <a:t>洛龙区政府</a:t>
            </a:r>
          </a:p>
        </p:txBody>
      </p:sp>
      <p:sp>
        <p:nvSpPr>
          <p:cNvPr id="14341" name="Shape 134"/>
          <p:cNvSpPr>
            <a:spLocks noChangeArrowheads="1"/>
          </p:cNvSpPr>
          <p:nvPr/>
        </p:nvSpPr>
        <p:spPr bwMode="auto">
          <a:xfrm>
            <a:off x="892175" y="5499100"/>
            <a:ext cx="987425" cy="304800"/>
          </a:xfrm>
          <a:prstGeom prst="rect">
            <a:avLst/>
          </a:prstGeom>
          <a:noFill/>
          <a:ln w="12700">
            <a:noFill/>
            <a:miter lim="400000"/>
            <a:headEnd/>
            <a:tailEnd/>
          </a:ln>
        </p:spPr>
        <p:txBody>
          <a:bodyPr lIns="45719" rIns="45719">
            <a:spAutoFit/>
          </a:bodyPr>
          <a:lstStyle/>
          <a:p>
            <a:pPr hangingPunct="0"/>
            <a:r>
              <a:rPr lang="zh-CN" altLang="en-US" sz="1400" b="1">
                <a:latin typeface="微软雅黑" pitchFamily="34" charset="-122"/>
                <a:ea typeface="微软雅黑" pitchFamily="34" charset="-122"/>
                <a:sym typeface="微软雅黑" pitchFamily="34" charset="-122"/>
              </a:rPr>
              <a:t>汝阳县政府</a:t>
            </a:r>
          </a:p>
        </p:txBody>
      </p:sp>
      <p:sp>
        <p:nvSpPr>
          <p:cNvPr id="14343" name="Shape 140"/>
          <p:cNvSpPr>
            <a:spLocks noChangeArrowheads="1"/>
          </p:cNvSpPr>
          <p:nvPr/>
        </p:nvSpPr>
        <p:spPr bwMode="auto">
          <a:xfrm>
            <a:off x="658569" y="1147516"/>
            <a:ext cx="10093325" cy="424732"/>
          </a:xfrm>
          <a:prstGeom prst="rect">
            <a:avLst/>
          </a:prstGeom>
          <a:noFill/>
          <a:ln w="12700">
            <a:noFill/>
            <a:miter lim="400000"/>
            <a:headEnd/>
            <a:tailEnd/>
          </a:ln>
        </p:spPr>
        <p:txBody>
          <a:bodyPr lIns="45719" rIns="45719" anchor="ctr">
            <a:spAutoFit/>
          </a:bodyPr>
          <a:lstStyle/>
          <a:p>
            <a:pPr defTabSz="685800" hangingPunct="0">
              <a:lnSpc>
                <a:spcPct val="90000"/>
              </a:lnSpc>
            </a:pPr>
            <a:r>
              <a:rPr lang="zh-CN" altLang="en-US" sz="2400" dirty="0">
                <a:solidFill>
                  <a:schemeClr val="tx1"/>
                </a:solidFill>
                <a:latin typeface="黑体" pitchFamily="49" charset="-122"/>
                <a:ea typeface="黑体" pitchFamily="49" charset="-122"/>
                <a:sym typeface="黑体" pitchFamily="49" charset="-122"/>
              </a:rPr>
              <a:t>部分成功案例</a:t>
            </a:r>
          </a:p>
        </p:txBody>
      </p:sp>
      <p:pic>
        <p:nvPicPr>
          <p:cNvPr id="14351" name="image15.png"/>
          <p:cNvPicPr>
            <a:picLocks noChangeAspect="1"/>
          </p:cNvPicPr>
          <p:nvPr/>
        </p:nvPicPr>
        <p:blipFill>
          <a:blip r:embed="rId4"/>
          <a:srcRect/>
          <a:stretch>
            <a:fillRect/>
          </a:stretch>
        </p:blipFill>
        <p:spPr bwMode="auto">
          <a:xfrm>
            <a:off x="6565900" y="4116388"/>
            <a:ext cx="1350963" cy="1350962"/>
          </a:xfrm>
          <a:prstGeom prst="rect">
            <a:avLst/>
          </a:prstGeom>
          <a:noFill/>
          <a:ln w="12700">
            <a:noFill/>
            <a:miter lim="400000"/>
            <a:headEnd/>
            <a:tailEnd/>
          </a:ln>
        </p:spPr>
      </p:pic>
      <p:sp>
        <p:nvSpPr>
          <p:cNvPr id="14352" name="Shape 138"/>
          <p:cNvSpPr>
            <a:spLocks noChangeArrowheads="1"/>
          </p:cNvSpPr>
          <p:nvPr/>
        </p:nvSpPr>
        <p:spPr bwMode="auto">
          <a:xfrm>
            <a:off x="6694488" y="5524500"/>
            <a:ext cx="987425" cy="304800"/>
          </a:xfrm>
          <a:prstGeom prst="rect">
            <a:avLst/>
          </a:prstGeom>
          <a:noFill/>
          <a:ln w="12700">
            <a:noFill/>
            <a:miter lim="400000"/>
            <a:headEnd/>
            <a:tailEnd/>
          </a:ln>
        </p:spPr>
        <p:txBody>
          <a:bodyPr lIns="45719" rIns="45719">
            <a:spAutoFit/>
          </a:bodyPr>
          <a:lstStyle/>
          <a:p>
            <a:pPr hangingPunct="0"/>
            <a:r>
              <a:rPr lang="zh-CN" altLang="en-US" sz="1400" b="1">
                <a:latin typeface="微软雅黑" pitchFamily="34" charset="-122"/>
                <a:ea typeface="微软雅黑" pitchFamily="34" charset="-122"/>
                <a:sym typeface="微软雅黑" pitchFamily="34" charset="-122"/>
              </a:rPr>
              <a:t>   市扶贫办</a:t>
            </a:r>
          </a:p>
        </p:txBody>
      </p:sp>
      <p:pic>
        <p:nvPicPr>
          <p:cNvPr id="14353" name="图片 1"/>
          <p:cNvPicPr>
            <a:picLocks noChangeAspect="1"/>
          </p:cNvPicPr>
          <p:nvPr/>
        </p:nvPicPr>
        <p:blipFill>
          <a:blip r:embed="rId5"/>
          <a:srcRect/>
          <a:stretch>
            <a:fillRect/>
          </a:stretch>
        </p:blipFill>
        <p:spPr bwMode="auto">
          <a:xfrm>
            <a:off x="6459538" y="1878013"/>
            <a:ext cx="1304925" cy="1303337"/>
          </a:xfrm>
          <a:prstGeom prst="rect">
            <a:avLst/>
          </a:prstGeom>
          <a:noFill/>
          <a:ln w="9525">
            <a:noFill/>
            <a:miter lim="800000"/>
            <a:headEnd/>
            <a:tailEnd/>
          </a:ln>
        </p:spPr>
      </p:pic>
      <p:sp>
        <p:nvSpPr>
          <p:cNvPr id="14354" name="Shape 134"/>
          <p:cNvSpPr>
            <a:spLocks noChangeArrowheads="1"/>
          </p:cNvSpPr>
          <p:nvPr/>
        </p:nvSpPr>
        <p:spPr bwMode="auto">
          <a:xfrm>
            <a:off x="6638925" y="3244850"/>
            <a:ext cx="987425" cy="304800"/>
          </a:xfrm>
          <a:prstGeom prst="rect">
            <a:avLst/>
          </a:prstGeom>
          <a:noFill/>
          <a:ln w="12700">
            <a:noFill/>
            <a:miter lim="400000"/>
            <a:headEnd/>
            <a:tailEnd/>
          </a:ln>
        </p:spPr>
        <p:txBody>
          <a:bodyPr lIns="45719" rIns="45719">
            <a:spAutoFit/>
          </a:bodyPr>
          <a:lstStyle/>
          <a:p>
            <a:pPr hangingPunct="0"/>
            <a:r>
              <a:rPr lang="zh-CN" altLang="en-US" sz="1400" b="1">
                <a:latin typeface="微软雅黑" pitchFamily="34" charset="-122"/>
                <a:ea typeface="微软雅黑" pitchFamily="34" charset="-122"/>
                <a:sym typeface="微软雅黑" pitchFamily="34" charset="-122"/>
              </a:rPr>
              <a:t>  市委党校</a:t>
            </a:r>
          </a:p>
        </p:txBody>
      </p:sp>
      <p:pic>
        <p:nvPicPr>
          <p:cNvPr id="14355" name="图片 2"/>
          <p:cNvPicPr>
            <a:picLocks noChangeAspect="1"/>
          </p:cNvPicPr>
          <p:nvPr/>
        </p:nvPicPr>
        <p:blipFill>
          <a:blip r:embed="rId6"/>
          <a:srcRect/>
          <a:stretch>
            <a:fillRect/>
          </a:stretch>
        </p:blipFill>
        <p:spPr bwMode="auto">
          <a:xfrm>
            <a:off x="4651375" y="4081463"/>
            <a:ext cx="1339850" cy="1339850"/>
          </a:xfrm>
          <a:prstGeom prst="rect">
            <a:avLst/>
          </a:prstGeom>
          <a:noFill/>
          <a:ln w="9525">
            <a:noFill/>
            <a:miter lim="800000"/>
            <a:headEnd/>
            <a:tailEnd/>
          </a:ln>
        </p:spPr>
      </p:pic>
      <p:sp>
        <p:nvSpPr>
          <p:cNvPr id="14356" name="Shape 134"/>
          <p:cNvSpPr>
            <a:spLocks noChangeArrowheads="1"/>
          </p:cNvSpPr>
          <p:nvPr/>
        </p:nvSpPr>
        <p:spPr bwMode="auto">
          <a:xfrm>
            <a:off x="2878138" y="5516563"/>
            <a:ext cx="987425" cy="304800"/>
          </a:xfrm>
          <a:prstGeom prst="rect">
            <a:avLst/>
          </a:prstGeom>
          <a:noFill/>
          <a:ln w="12700">
            <a:noFill/>
            <a:miter lim="400000"/>
            <a:headEnd/>
            <a:tailEnd/>
          </a:ln>
        </p:spPr>
        <p:txBody>
          <a:bodyPr lIns="45719" rIns="45719">
            <a:spAutoFit/>
          </a:bodyPr>
          <a:lstStyle/>
          <a:p>
            <a:pPr hangingPunct="0"/>
            <a:r>
              <a:rPr lang="zh-CN" altLang="en-US" sz="1400" b="1">
                <a:latin typeface="微软雅黑" pitchFamily="34" charset="-122"/>
                <a:ea typeface="微软雅黑" pitchFamily="34" charset="-122"/>
                <a:sym typeface="微软雅黑" pitchFamily="34" charset="-122"/>
              </a:rPr>
              <a:t>宜阳县政府</a:t>
            </a:r>
          </a:p>
        </p:txBody>
      </p:sp>
      <p:pic>
        <p:nvPicPr>
          <p:cNvPr id="14359" name="图片 33"/>
          <p:cNvPicPr>
            <a:picLocks noChangeAspect="1"/>
          </p:cNvPicPr>
          <p:nvPr/>
        </p:nvPicPr>
        <p:blipFill>
          <a:blip r:embed="rId7"/>
          <a:srcRect/>
          <a:stretch>
            <a:fillRect/>
          </a:stretch>
        </p:blipFill>
        <p:spPr bwMode="auto">
          <a:xfrm>
            <a:off x="2767013" y="1914525"/>
            <a:ext cx="1312862" cy="1312863"/>
          </a:xfrm>
          <a:prstGeom prst="rect">
            <a:avLst/>
          </a:prstGeom>
          <a:noFill/>
          <a:ln w="9525">
            <a:noFill/>
            <a:miter lim="800000"/>
            <a:headEnd/>
            <a:tailEnd/>
          </a:ln>
        </p:spPr>
      </p:pic>
      <p:sp>
        <p:nvSpPr>
          <p:cNvPr id="14360" name="Shape 134"/>
          <p:cNvSpPr>
            <a:spLocks noChangeArrowheads="1"/>
          </p:cNvSpPr>
          <p:nvPr/>
        </p:nvSpPr>
        <p:spPr bwMode="auto">
          <a:xfrm>
            <a:off x="2913063" y="3270250"/>
            <a:ext cx="987425" cy="304800"/>
          </a:xfrm>
          <a:prstGeom prst="rect">
            <a:avLst/>
          </a:prstGeom>
          <a:noFill/>
          <a:ln w="12700">
            <a:noFill/>
            <a:miter lim="400000"/>
            <a:headEnd/>
            <a:tailEnd/>
          </a:ln>
        </p:spPr>
        <p:txBody>
          <a:bodyPr lIns="45719" rIns="45719">
            <a:spAutoFit/>
          </a:bodyPr>
          <a:lstStyle/>
          <a:p>
            <a:pPr hangingPunct="0"/>
            <a:r>
              <a:rPr lang="zh-CN" altLang="en-US" sz="1400" b="1">
                <a:latin typeface="微软雅黑" pitchFamily="34" charset="-122"/>
                <a:ea typeface="微软雅黑" pitchFamily="34" charset="-122"/>
                <a:sym typeface="微软雅黑" pitchFamily="34" charset="-122"/>
              </a:rPr>
              <a:t>洛阳市纪委</a:t>
            </a:r>
          </a:p>
        </p:txBody>
      </p:sp>
      <p:pic>
        <p:nvPicPr>
          <p:cNvPr id="14361" name="image10.png"/>
          <p:cNvPicPr>
            <a:picLocks noChangeAspect="1"/>
          </p:cNvPicPr>
          <p:nvPr/>
        </p:nvPicPr>
        <p:blipFill>
          <a:blip r:embed="rId8"/>
          <a:srcRect/>
          <a:stretch>
            <a:fillRect/>
          </a:stretch>
        </p:blipFill>
        <p:spPr bwMode="auto">
          <a:xfrm>
            <a:off x="10415588" y="4143375"/>
            <a:ext cx="1350962" cy="1350963"/>
          </a:xfrm>
          <a:prstGeom prst="rect">
            <a:avLst/>
          </a:prstGeom>
          <a:noFill/>
          <a:ln w="12700">
            <a:noFill/>
            <a:miter lim="400000"/>
            <a:headEnd/>
            <a:tailEnd/>
          </a:ln>
        </p:spPr>
      </p:pic>
      <p:sp>
        <p:nvSpPr>
          <p:cNvPr id="14362" name="Shape 136"/>
          <p:cNvSpPr>
            <a:spLocks noChangeArrowheads="1"/>
          </p:cNvSpPr>
          <p:nvPr/>
        </p:nvSpPr>
        <p:spPr bwMode="auto">
          <a:xfrm>
            <a:off x="10542588" y="5534025"/>
            <a:ext cx="1189037" cy="276225"/>
          </a:xfrm>
          <a:prstGeom prst="rect">
            <a:avLst/>
          </a:prstGeom>
          <a:noFill/>
          <a:ln w="12700">
            <a:noFill/>
            <a:miter lim="400000"/>
            <a:headEnd/>
            <a:tailEnd/>
          </a:ln>
        </p:spPr>
        <p:txBody>
          <a:bodyPr lIns="45719" rIns="45719">
            <a:spAutoFit/>
          </a:bodyPr>
          <a:lstStyle/>
          <a:p>
            <a:pPr hangingPunct="0"/>
            <a:r>
              <a:rPr lang="zh-CN" altLang="en-US" sz="1200" b="1">
                <a:latin typeface="微软雅黑" pitchFamily="34" charset="-122"/>
                <a:ea typeface="微软雅黑" pitchFamily="34" charset="-122"/>
                <a:sym typeface="微软雅黑" pitchFamily="34" charset="-122"/>
              </a:rPr>
              <a:t>市社会福利办</a:t>
            </a:r>
          </a:p>
        </p:txBody>
      </p:sp>
      <p:pic>
        <p:nvPicPr>
          <p:cNvPr id="14364" name="Picture 28" descr="市政府"/>
          <p:cNvPicPr>
            <a:picLocks noChangeAspect="1" noChangeArrowheads="1"/>
          </p:cNvPicPr>
          <p:nvPr/>
        </p:nvPicPr>
        <p:blipFill>
          <a:blip r:embed="rId9" cstate="print"/>
          <a:srcRect/>
          <a:stretch>
            <a:fillRect/>
          </a:stretch>
        </p:blipFill>
        <p:spPr bwMode="auto">
          <a:xfrm>
            <a:off x="825500" y="1930400"/>
            <a:ext cx="1319213" cy="1319213"/>
          </a:xfrm>
          <a:prstGeom prst="rect">
            <a:avLst/>
          </a:prstGeom>
          <a:noFill/>
        </p:spPr>
      </p:pic>
      <p:pic>
        <p:nvPicPr>
          <p:cNvPr id="14365" name="Picture 29" descr="洛阳市审计局"/>
          <p:cNvPicPr>
            <a:picLocks noChangeAspect="1" noChangeArrowheads="1"/>
          </p:cNvPicPr>
          <p:nvPr/>
        </p:nvPicPr>
        <p:blipFill>
          <a:blip r:embed="rId10" cstate="print"/>
          <a:srcRect/>
          <a:stretch>
            <a:fillRect/>
          </a:stretch>
        </p:blipFill>
        <p:spPr bwMode="auto">
          <a:xfrm>
            <a:off x="8432800" y="1812925"/>
            <a:ext cx="1323975" cy="1323975"/>
          </a:xfrm>
          <a:prstGeom prst="rect">
            <a:avLst/>
          </a:prstGeom>
          <a:noFill/>
        </p:spPr>
      </p:pic>
      <p:pic>
        <p:nvPicPr>
          <p:cNvPr id="14366" name="图片 1"/>
          <p:cNvPicPr>
            <a:picLocks noChangeAspect="1"/>
          </p:cNvPicPr>
          <p:nvPr/>
        </p:nvPicPr>
        <p:blipFill>
          <a:blip r:embed="rId11"/>
          <a:srcRect/>
          <a:stretch>
            <a:fillRect/>
          </a:stretch>
        </p:blipFill>
        <p:spPr bwMode="auto">
          <a:xfrm>
            <a:off x="8516938" y="4140200"/>
            <a:ext cx="1292225" cy="1292225"/>
          </a:xfrm>
          <a:prstGeom prst="rect">
            <a:avLst/>
          </a:prstGeom>
          <a:noFill/>
          <a:ln w="9525">
            <a:noFill/>
            <a:miter lim="800000"/>
            <a:headEnd/>
            <a:tailEnd/>
          </a:ln>
        </p:spPr>
      </p:pic>
      <p:sp>
        <p:nvSpPr>
          <p:cNvPr id="14367" name="Shape 134"/>
          <p:cNvSpPr>
            <a:spLocks noChangeArrowheads="1"/>
          </p:cNvSpPr>
          <p:nvPr/>
        </p:nvSpPr>
        <p:spPr bwMode="auto">
          <a:xfrm>
            <a:off x="8683625" y="5519738"/>
            <a:ext cx="1131888" cy="304800"/>
          </a:xfrm>
          <a:prstGeom prst="rect">
            <a:avLst/>
          </a:prstGeom>
          <a:noFill/>
          <a:ln w="12700">
            <a:noFill/>
            <a:miter lim="400000"/>
            <a:headEnd/>
            <a:tailEnd/>
          </a:ln>
        </p:spPr>
        <p:txBody>
          <a:bodyPr lIns="45719" rIns="45719">
            <a:spAutoFit/>
          </a:bodyPr>
          <a:lstStyle/>
          <a:p>
            <a:pPr hangingPunct="0"/>
            <a:r>
              <a:rPr lang="zh-CN" altLang="en-US" sz="1400" b="1">
                <a:latin typeface="微软雅黑" pitchFamily="34" charset="-122"/>
                <a:ea typeface="微软雅黑" pitchFamily="34" charset="-122"/>
                <a:sym typeface="微软雅黑" pitchFamily="34" charset="-122"/>
              </a:rPr>
              <a:t>  市致公党</a:t>
            </a:r>
          </a:p>
        </p:txBody>
      </p:sp>
      <p:sp>
        <p:nvSpPr>
          <p:cNvPr id="14368" name="Shape 134"/>
          <p:cNvSpPr>
            <a:spLocks noChangeArrowheads="1"/>
          </p:cNvSpPr>
          <p:nvPr/>
        </p:nvSpPr>
        <p:spPr bwMode="auto">
          <a:xfrm>
            <a:off x="944563" y="3295650"/>
            <a:ext cx="987425" cy="304800"/>
          </a:xfrm>
          <a:prstGeom prst="rect">
            <a:avLst/>
          </a:prstGeom>
          <a:noFill/>
          <a:ln w="12700">
            <a:noFill/>
            <a:miter lim="400000"/>
            <a:headEnd/>
            <a:tailEnd/>
          </a:ln>
        </p:spPr>
        <p:txBody>
          <a:bodyPr lIns="45719" rIns="45719">
            <a:spAutoFit/>
          </a:bodyPr>
          <a:lstStyle/>
          <a:p>
            <a:pPr hangingPunct="0"/>
            <a:r>
              <a:rPr lang="zh-CN" altLang="en-US" sz="1400" b="1">
                <a:latin typeface="微软雅黑" pitchFamily="34" charset="-122"/>
                <a:ea typeface="微软雅黑" pitchFamily="34" charset="-122"/>
                <a:sym typeface="微软雅黑" pitchFamily="34" charset="-122"/>
              </a:rPr>
              <a:t>洛阳市政府</a:t>
            </a:r>
          </a:p>
        </p:txBody>
      </p:sp>
      <p:pic>
        <p:nvPicPr>
          <p:cNvPr id="14369" name="Picture 33" descr="宜阳县政府"/>
          <p:cNvPicPr>
            <a:picLocks noChangeAspect="1" noChangeArrowheads="1"/>
          </p:cNvPicPr>
          <p:nvPr/>
        </p:nvPicPr>
        <p:blipFill>
          <a:blip r:embed="rId12" cstate="print"/>
          <a:srcRect/>
          <a:stretch>
            <a:fillRect/>
          </a:stretch>
        </p:blipFill>
        <p:spPr bwMode="auto">
          <a:xfrm>
            <a:off x="2733675" y="4141788"/>
            <a:ext cx="1281113" cy="1281112"/>
          </a:xfrm>
          <a:prstGeom prst="rect">
            <a:avLst/>
          </a:prstGeom>
          <a:noFill/>
        </p:spPr>
      </p:pic>
      <p:sp>
        <p:nvSpPr>
          <p:cNvPr id="14370" name="Shape 134"/>
          <p:cNvSpPr>
            <a:spLocks noChangeArrowheads="1"/>
          </p:cNvSpPr>
          <p:nvPr/>
        </p:nvSpPr>
        <p:spPr bwMode="auto">
          <a:xfrm>
            <a:off x="8531225" y="3257550"/>
            <a:ext cx="1216025" cy="304800"/>
          </a:xfrm>
          <a:prstGeom prst="rect">
            <a:avLst/>
          </a:prstGeom>
          <a:noFill/>
          <a:ln w="12700">
            <a:noFill/>
            <a:miter lim="400000"/>
            <a:headEnd/>
            <a:tailEnd/>
          </a:ln>
        </p:spPr>
        <p:txBody>
          <a:bodyPr lIns="45719" rIns="45719">
            <a:spAutoFit/>
          </a:bodyPr>
          <a:lstStyle/>
          <a:p>
            <a:pPr hangingPunct="0"/>
            <a:r>
              <a:rPr lang="zh-CN" altLang="en-US" sz="1400" b="1">
                <a:latin typeface="微软雅黑" pitchFamily="34" charset="-122"/>
                <a:ea typeface="微软雅黑" pitchFamily="34" charset="-122"/>
                <a:sym typeface="微软雅黑" pitchFamily="34" charset="-122"/>
              </a:rPr>
              <a:t>洛阳市审计局</a:t>
            </a:r>
          </a:p>
        </p:txBody>
      </p:sp>
      <p:sp>
        <p:nvSpPr>
          <p:cNvPr id="14371" name="Shape 134"/>
          <p:cNvSpPr>
            <a:spLocks noChangeArrowheads="1"/>
          </p:cNvSpPr>
          <p:nvPr/>
        </p:nvSpPr>
        <p:spPr bwMode="auto">
          <a:xfrm>
            <a:off x="4833938" y="5529263"/>
            <a:ext cx="987425" cy="304800"/>
          </a:xfrm>
          <a:prstGeom prst="rect">
            <a:avLst/>
          </a:prstGeom>
          <a:noFill/>
          <a:ln w="12700">
            <a:noFill/>
            <a:miter lim="400000"/>
            <a:headEnd/>
            <a:tailEnd/>
          </a:ln>
        </p:spPr>
        <p:txBody>
          <a:bodyPr lIns="45719" rIns="45719">
            <a:spAutoFit/>
          </a:bodyPr>
          <a:lstStyle/>
          <a:p>
            <a:pPr hangingPunct="0"/>
            <a:r>
              <a:rPr lang="zh-CN" altLang="en-US" sz="1400" b="1">
                <a:latin typeface="微软雅黑" pitchFamily="34" charset="-122"/>
                <a:ea typeface="微软雅黑" pitchFamily="34" charset="-122"/>
                <a:sym typeface="微软雅黑" pitchFamily="34" charset="-122"/>
              </a:rPr>
              <a:t>伊川县政府</a:t>
            </a:r>
          </a:p>
        </p:txBody>
      </p:sp>
      <p:pic>
        <p:nvPicPr>
          <p:cNvPr id="14372" name="Picture 36" descr="创建"/>
          <p:cNvPicPr>
            <a:picLocks noChangeAspect="1" noChangeArrowheads="1"/>
          </p:cNvPicPr>
          <p:nvPr/>
        </p:nvPicPr>
        <p:blipFill>
          <a:blip r:embed="rId13" cstate="print"/>
          <a:srcRect/>
          <a:stretch>
            <a:fillRect/>
          </a:stretch>
        </p:blipFill>
        <p:spPr bwMode="auto">
          <a:xfrm>
            <a:off x="10420350" y="1803400"/>
            <a:ext cx="1320800" cy="1320800"/>
          </a:xfrm>
          <a:prstGeom prst="rect">
            <a:avLst/>
          </a:prstGeom>
          <a:noFill/>
        </p:spPr>
      </p:pic>
      <p:sp>
        <p:nvSpPr>
          <p:cNvPr id="14373" name="Shape 134"/>
          <p:cNvSpPr>
            <a:spLocks noChangeArrowheads="1"/>
          </p:cNvSpPr>
          <p:nvPr/>
        </p:nvSpPr>
        <p:spPr bwMode="auto">
          <a:xfrm>
            <a:off x="10512425" y="3295650"/>
            <a:ext cx="1216025" cy="304800"/>
          </a:xfrm>
          <a:prstGeom prst="rect">
            <a:avLst/>
          </a:prstGeom>
          <a:noFill/>
          <a:ln w="12700">
            <a:noFill/>
            <a:miter lim="400000"/>
            <a:headEnd/>
            <a:tailEnd/>
          </a:ln>
        </p:spPr>
        <p:txBody>
          <a:bodyPr lIns="45719" rIns="45719">
            <a:spAutoFit/>
          </a:bodyPr>
          <a:lstStyle/>
          <a:p>
            <a:pPr hangingPunct="0"/>
            <a:r>
              <a:rPr lang="zh-CN" altLang="en-US" sz="1400" b="1">
                <a:latin typeface="微软雅黑" pitchFamily="34" charset="-122"/>
                <a:ea typeface="微软雅黑" pitchFamily="34" charset="-122"/>
                <a:sym typeface="微软雅黑" pitchFamily="34" charset="-122"/>
              </a:rPr>
              <a:t>洛阳市创建办</a:t>
            </a:r>
          </a:p>
        </p:txBody>
      </p:sp>
      <p:sp>
        <p:nvSpPr>
          <p:cNvPr id="29" name="Shape 81"/>
          <p:cNvSpPr>
            <a:spLocks noGrp="1"/>
          </p:cNvSpPr>
          <p:nvPr>
            <p:ph type="title"/>
          </p:nvPr>
        </p:nvSpPr>
        <p:spPr>
          <a:xfrm>
            <a:off x="1277938" y="176213"/>
            <a:ext cx="10298112" cy="795337"/>
          </a:xfrm>
        </p:spPr>
        <p:txBody>
          <a:bodyPr/>
          <a:lstStyle/>
          <a:p>
            <a:pPr eaLnBrk="1" hangingPunct="1"/>
            <a:r>
              <a:rPr lang="en-US" altLang="zh-CN" sz="2800" b="0" dirty="0" smtClean="0">
                <a:latin typeface="黑体" pitchFamily="49" charset="-122"/>
                <a:ea typeface="黑体" pitchFamily="49" charset="-122"/>
                <a:sym typeface="黑体" pitchFamily="49" charset="-122"/>
              </a:rPr>
              <a:t>Now-</a:t>
            </a:r>
            <a:r>
              <a:rPr lang="zh-CN" altLang="en-US" sz="2800" b="0" dirty="0" smtClean="0">
                <a:latin typeface="黑体" pitchFamily="49" charset="-122"/>
                <a:ea typeface="黑体" pitchFamily="49" charset="-122"/>
                <a:sym typeface="黑体" pitchFamily="49" charset="-122"/>
              </a:rPr>
              <a:t>当前使用情况</a:t>
            </a:r>
          </a:p>
        </p:txBody>
      </p:sp>
      <p:pic>
        <p:nvPicPr>
          <p:cNvPr id="30" name="Picture 2" descr="E:\svn\dongben\2.总体设计、详细设计\政务通讯录v2.2.2\Android\logo&amp;引导\108px.png"/>
          <p:cNvPicPr>
            <a:picLocks noChangeAspect="1" noChangeArrowheads="1"/>
          </p:cNvPicPr>
          <p:nvPr/>
        </p:nvPicPr>
        <p:blipFill>
          <a:blip r:embed="rId14"/>
          <a:srcRect/>
          <a:stretch>
            <a:fillRect/>
          </a:stretch>
        </p:blipFill>
        <p:spPr bwMode="auto">
          <a:xfrm>
            <a:off x="468923" y="158262"/>
            <a:ext cx="747346" cy="747346"/>
          </a:xfrm>
          <a:prstGeom prst="rect">
            <a:avLst/>
          </a:prstGeom>
          <a:noFill/>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age9.png" descr="丰李镇通讯录logo"/>
          <p:cNvPicPr>
            <a:picLocks noChangeAspect="1"/>
          </p:cNvPicPr>
          <p:nvPr/>
        </p:nvPicPr>
        <p:blipFill>
          <a:blip r:embed="rId2"/>
          <a:srcRect/>
          <a:stretch>
            <a:fillRect/>
          </a:stretch>
        </p:blipFill>
        <p:spPr bwMode="auto">
          <a:xfrm>
            <a:off x="2903538" y="1890713"/>
            <a:ext cx="1295400" cy="1295400"/>
          </a:xfrm>
          <a:prstGeom prst="rect">
            <a:avLst/>
          </a:prstGeom>
          <a:noFill/>
          <a:ln w="12700">
            <a:noFill/>
            <a:miter lim="400000"/>
            <a:headEnd/>
            <a:tailEnd/>
          </a:ln>
        </p:spPr>
      </p:pic>
      <p:pic>
        <p:nvPicPr>
          <p:cNvPr id="15362" name="image10.png"/>
          <p:cNvPicPr>
            <a:picLocks noChangeAspect="1"/>
          </p:cNvPicPr>
          <p:nvPr/>
        </p:nvPicPr>
        <p:blipFill>
          <a:blip r:embed="rId3"/>
          <a:srcRect/>
          <a:stretch>
            <a:fillRect/>
          </a:stretch>
        </p:blipFill>
        <p:spPr bwMode="auto">
          <a:xfrm>
            <a:off x="1793875" y="3973513"/>
            <a:ext cx="1341438" cy="1341437"/>
          </a:xfrm>
          <a:prstGeom prst="rect">
            <a:avLst/>
          </a:prstGeom>
          <a:noFill/>
          <a:ln w="12700">
            <a:noFill/>
            <a:miter lim="400000"/>
            <a:headEnd/>
            <a:tailEnd/>
          </a:ln>
        </p:spPr>
      </p:pic>
      <p:pic>
        <p:nvPicPr>
          <p:cNvPr id="15364" name="image13.png"/>
          <p:cNvPicPr>
            <a:picLocks noChangeAspect="1"/>
          </p:cNvPicPr>
          <p:nvPr/>
        </p:nvPicPr>
        <p:blipFill>
          <a:blip r:embed="rId4"/>
          <a:srcRect/>
          <a:stretch>
            <a:fillRect/>
          </a:stretch>
        </p:blipFill>
        <p:spPr bwMode="auto">
          <a:xfrm>
            <a:off x="8588375" y="1973263"/>
            <a:ext cx="1354138" cy="1357312"/>
          </a:xfrm>
          <a:prstGeom prst="rect">
            <a:avLst/>
          </a:prstGeom>
          <a:noFill/>
          <a:ln w="12700">
            <a:noFill/>
            <a:miter lim="400000"/>
            <a:headEnd/>
            <a:tailEnd/>
          </a:ln>
        </p:spPr>
      </p:pic>
      <p:pic>
        <p:nvPicPr>
          <p:cNvPr id="15365" name="image14.png"/>
          <p:cNvPicPr>
            <a:picLocks noChangeAspect="1"/>
          </p:cNvPicPr>
          <p:nvPr/>
        </p:nvPicPr>
        <p:blipFill>
          <a:blip r:embed="rId5"/>
          <a:srcRect/>
          <a:stretch>
            <a:fillRect/>
          </a:stretch>
        </p:blipFill>
        <p:spPr bwMode="auto">
          <a:xfrm>
            <a:off x="5551488" y="3973513"/>
            <a:ext cx="1404937" cy="1404937"/>
          </a:xfrm>
          <a:prstGeom prst="rect">
            <a:avLst/>
          </a:prstGeom>
          <a:noFill/>
          <a:ln w="12700">
            <a:noFill/>
            <a:miter lim="400000"/>
            <a:headEnd/>
            <a:tailEnd/>
          </a:ln>
        </p:spPr>
      </p:pic>
      <p:sp>
        <p:nvSpPr>
          <p:cNvPr id="15367" name="Shape 134"/>
          <p:cNvSpPr>
            <a:spLocks noChangeArrowheads="1"/>
          </p:cNvSpPr>
          <p:nvPr/>
        </p:nvSpPr>
        <p:spPr bwMode="auto">
          <a:xfrm>
            <a:off x="5794375" y="5487988"/>
            <a:ext cx="987425" cy="304800"/>
          </a:xfrm>
          <a:prstGeom prst="rect">
            <a:avLst/>
          </a:prstGeom>
          <a:noFill/>
          <a:ln w="12700">
            <a:noFill/>
            <a:miter lim="400000"/>
            <a:headEnd/>
            <a:tailEnd/>
          </a:ln>
        </p:spPr>
        <p:txBody>
          <a:bodyPr lIns="45719" rIns="45719">
            <a:spAutoFit/>
          </a:bodyPr>
          <a:lstStyle/>
          <a:p>
            <a:pPr hangingPunct="0"/>
            <a:r>
              <a:rPr lang="zh-CN" altLang="en-US" sz="1400" b="1">
                <a:latin typeface="微软雅黑" pitchFamily="34" charset="-122"/>
                <a:ea typeface="微软雅黑" pitchFamily="34" charset="-122"/>
                <a:sym typeface="微软雅黑" pitchFamily="34" charset="-122"/>
              </a:rPr>
              <a:t>李楼镇政府</a:t>
            </a:r>
          </a:p>
        </p:txBody>
      </p:sp>
      <p:sp>
        <p:nvSpPr>
          <p:cNvPr id="15368" name="Shape 135"/>
          <p:cNvSpPr>
            <a:spLocks noChangeArrowheads="1"/>
          </p:cNvSpPr>
          <p:nvPr/>
        </p:nvSpPr>
        <p:spPr bwMode="auto">
          <a:xfrm>
            <a:off x="8789988" y="3367088"/>
            <a:ext cx="1135062" cy="306387"/>
          </a:xfrm>
          <a:prstGeom prst="rect">
            <a:avLst/>
          </a:prstGeom>
          <a:noFill/>
          <a:ln w="12700">
            <a:noFill/>
            <a:miter lim="400000"/>
            <a:headEnd/>
            <a:tailEnd/>
          </a:ln>
        </p:spPr>
        <p:txBody>
          <a:bodyPr lIns="45719" rIns="45719">
            <a:spAutoFit/>
          </a:bodyPr>
          <a:lstStyle/>
          <a:p>
            <a:pPr hangingPunct="0"/>
            <a:r>
              <a:rPr lang="zh-CN" altLang="en-US" sz="1400" b="1">
                <a:latin typeface="微软雅黑" pitchFamily="34" charset="-122"/>
                <a:ea typeface="微软雅黑" pitchFamily="34" charset="-122"/>
                <a:sym typeface="微软雅黑" pitchFamily="34" charset="-122"/>
              </a:rPr>
              <a:t>开元办事处</a:t>
            </a:r>
          </a:p>
        </p:txBody>
      </p:sp>
      <p:sp>
        <p:nvSpPr>
          <p:cNvPr id="15369" name="Shape 136"/>
          <p:cNvSpPr>
            <a:spLocks noChangeArrowheads="1"/>
          </p:cNvSpPr>
          <p:nvPr/>
        </p:nvSpPr>
        <p:spPr bwMode="auto">
          <a:xfrm>
            <a:off x="1908175" y="5429250"/>
            <a:ext cx="987425" cy="304800"/>
          </a:xfrm>
          <a:prstGeom prst="rect">
            <a:avLst/>
          </a:prstGeom>
          <a:noFill/>
          <a:ln w="12700">
            <a:noFill/>
            <a:miter lim="400000"/>
            <a:headEnd/>
            <a:tailEnd/>
          </a:ln>
        </p:spPr>
        <p:txBody>
          <a:bodyPr lIns="45719" rIns="45719">
            <a:spAutoFit/>
          </a:bodyPr>
          <a:lstStyle/>
          <a:p>
            <a:pPr hangingPunct="0"/>
            <a:r>
              <a:rPr lang="zh-CN" altLang="en-US" sz="1400" b="1">
                <a:latin typeface="微软雅黑" pitchFamily="34" charset="-122"/>
                <a:ea typeface="微软雅黑" pitchFamily="34" charset="-122"/>
                <a:sym typeface="微软雅黑" pitchFamily="34" charset="-122"/>
              </a:rPr>
              <a:t>孟津农商行</a:t>
            </a:r>
          </a:p>
        </p:txBody>
      </p:sp>
      <p:sp>
        <p:nvSpPr>
          <p:cNvPr id="15370" name="Shape 139"/>
          <p:cNvSpPr>
            <a:spLocks noChangeArrowheads="1"/>
          </p:cNvSpPr>
          <p:nvPr/>
        </p:nvSpPr>
        <p:spPr bwMode="auto">
          <a:xfrm>
            <a:off x="3094038" y="3278188"/>
            <a:ext cx="987425" cy="304800"/>
          </a:xfrm>
          <a:prstGeom prst="rect">
            <a:avLst/>
          </a:prstGeom>
          <a:noFill/>
          <a:ln w="12700">
            <a:noFill/>
            <a:miter lim="400000"/>
            <a:headEnd/>
            <a:tailEnd/>
          </a:ln>
        </p:spPr>
        <p:txBody>
          <a:bodyPr lIns="45719" rIns="45719">
            <a:spAutoFit/>
          </a:bodyPr>
          <a:lstStyle/>
          <a:p>
            <a:pPr hangingPunct="0"/>
            <a:r>
              <a:rPr lang="zh-CN" altLang="en-US" sz="1400" b="1">
                <a:latin typeface="微软雅黑" pitchFamily="34" charset="-122"/>
                <a:ea typeface="微软雅黑" pitchFamily="34" charset="-122"/>
                <a:sym typeface="微软雅黑" pitchFamily="34" charset="-122"/>
              </a:rPr>
              <a:t>丰李镇政府</a:t>
            </a:r>
          </a:p>
        </p:txBody>
      </p:sp>
      <p:pic>
        <p:nvPicPr>
          <p:cNvPr id="15373" name="image9.png"/>
          <p:cNvPicPr>
            <a:picLocks noChangeAspect="1"/>
          </p:cNvPicPr>
          <p:nvPr/>
        </p:nvPicPr>
        <p:blipFill>
          <a:blip r:embed="rId6"/>
          <a:srcRect/>
          <a:stretch>
            <a:fillRect/>
          </a:stretch>
        </p:blipFill>
        <p:spPr bwMode="auto">
          <a:xfrm>
            <a:off x="949325" y="1857375"/>
            <a:ext cx="1333500" cy="1333500"/>
          </a:xfrm>
          <a:prstGeom prst="rect">
            <a:avLst/>
          </a:prstGeom>
          <a:noFill/>
          <a:ln w="12700">
            <a:noFill/>
            <a:miter lim="400000"/>
            <a:headEnd/>
            <a:tailEnd/>
          </a:ln>
        </p:spPr>
      </p:pic>
      <p:pic>
        <p:nvPicPr>
          <p:cNvPr id="15375" name="image14.png"/>
          <p:cNvPicPr>
            <a:picLocks noChangeAspect="1"/>
          </p:cNvPicPr>
          <p:nvPr/>
        </p:nvPicPr>
        <p:blipFill>
          <a:blip r:embed="rId7"/>
          <a:srcRect/>
          <a:stretch>
            <a:fillRect/>
          </a:stretch>
        </p:blipFill>
        <p:spPr bwMode="auto">
          <a:xfrm>
            <a:off x="4803775" y="1895475"/>
            <a:ext cx="1316038" cy="1316038"/>
          </a:xfrm>
          <a:prstGeom prst="rect">
            <a:avLst/>
          </a:prstGeom>
          <a:noFill/>
          <a:ln w="12700">
            <a:noFill/>
            <a:miter lim="400000"/>
            <a:headEnd/>
            <a:tailEnd/>
          </a:ln>
        </p:spPr>
      </p:pic>
      <p:sp>
        <p:nvSpPr>
          <p:cNvPr id="15376" name="Shape 134"/>
          <p:cNvSpPr>
            <a:spLocks noChangeArrowheads="1"/>
          </p:cNvSpPr>
          <p:nvPr/>
        </p:nvSpPr>
        <p:spPr bwMode="auto">
          <a:xfrm>
            <a:off x="5037138" y="3340100"/>
            <a:ext cx="971550" cy="304800"/>
          </a:xfrm>
          <a:prstGeom prst="rect">
            <a:avLst/>
          </a:prstGeom>
          <a:noFill/>
          <a:ln w="12700">
            <a:noFill/>
            <a:miter lim="400000"/>
            <a:headEnd/>
            <a:tailEnd/>
          </a:ln>
        </p:spPr>
        <p:txBody>
          <a:bodyPr lIns="45719" rIns="45719">
            <a:spAutoFit/>
          </a:bodyPr>
          <a:lstStyle/>
          <a:p>
            <a:pPr hangingPunct="0"/>
            <a:r>
              <a:rPr lang="zh-CN" altLang="en-US" sz="1400" b="1">
                <a:latin typeface="微软雅黑" pitchFamily="34" charset="-122"/>
                <a:ea typeface="微软雅黑" pitchFamily="34" charset="-122"/>
                <a:sym typeface="微软雅黑" pitchFamily="34" charset="-122"/>
              </a:rPr>
              <a:t>市政集团</a:t>
            </a:r>
          </a:p>
        </p:txBody>
      </p:sp>
      <p:sp>
        <p:nvSpPr>
          <p:cNvPr id="15378" name="Shape 139"/>
          <p:cNvSpPr>
            <a:spLocks noChangeArrowheads="1"/>
          </p:cNvSpPr>
          <p:nvPr/>
        </p:nvSpPr>
        <p:spPr bwMode="auto">
          <a:xfrm>
            <a:off x="1087438" y="3252788"/>
            <a:ext cx="987425" cy="304800"/>
          </a:xfrm>
          <a:prstGeom prst="rect">
            <a:avLst/>
          </a:prstGeom>
          <a:noFill/>
          <a:ln w="12700">
            <a:noFill/>
            <a:miter lim="400000"/>
            <a:headEnd/>
            <a:tailEnd/>
          </a:ln>
        </p:spPr>
        <p:txBody>
          <a:bodyPr lIns="45719" rIns="45719">
            <a:spAutoFit/>
          </a:bodyPr>
          <a:lstStyle/>
          <a:p>
            <a:pPr hangingPunct="0"/>
            <a:r>
              <a:rPr lang="zh-CN" altLang="en-US" sz="1400" b="1">
                <a:latin typeface="微软雅黑" pitchFamily="34" charset="-122"/>
                <a:ea typeface="微软雅黑" pitchFamily="34" charset="-122"/>
                <a:sym typeface="微软雅黑" pitchFamily="34" charset="-122"/>
              </a:rPr>
              <a:t>   市科技局</a:t>
            </a:r>
          </a:p>
        </p:txBody>
      </p:sp>
      <p:pic>
        <p:nvPicPr>
          <p:cNvPr id="15381" name="image12.png" descr="洛阳理工"/>
          <p:cNvPicPr>
            <a:picLocks noChangeAspect="1"/>
          </p:cNvPicPr>
          <p:nvPr/>
        </p:nvPicPr>
        <p:blipFill>
          <a:blip r:embed="rId8"/>
          <a:srcRect/>
          <a:stretch>
            <a:fillRect/>
          </a:stretch>
        </p:blipFill>
        <p:spPr bwMode="auto">
          <a:xfrm>
            <a:off x="6602413" y="1755775"/>
            <a:ext cx="1571625" cy="1570038"/>
          </a:xfrm>
          <a:prstGeom prst="rect">
            <a:avLst/>
          </a:prstGeom>
          <a:noFill/>
          <a:ln w="12700">
            <a:noFill/>
            <a:miter lim="400000"/>
            <a:headEnd/>
            <a:tailEnd/>
          </a:ln>
        </p:spPr>
      </p:pic>
      <p:sp>
        <p:nvSpPr>
          <p:cNvPr id="15382" name="Shape 137"/>
          <p:cNvSpPr>
            <a:spLocks noChangeArrowheads="1"/>
          </p:cNvSpPr>
          <p:nvPr/>
        </p:nvSpPr>
        <p:spPr bwMode="auto">
          <a:xfrm>
            <a:off x="6859588" y="3352800"/>
            <a:ext cx="1204912" cy="304800"/>
          </a:xfrm>
          <a:prstGeom prst="rect">
            <a:avLst/>
          </a:prstGeom>
          <a:noFill/>
          <a:ln w="12700">
            <a:noFill/>
            <a:miter lim="400000"/>
            <a:headEnd/>
            <a:tailEnd/>
          </a:ln>
        </p:spPr>
        <p:txBody>
          <a:bodyPr lIns="45719" rIns="45719">
            <a:spAutoFit/>
          </a:bodyPr>
          <a:lstStyle/>
          <a:p>
            <a:pPr hangingPunct="0"/>
            <a:r>
              <a:rPr lang="zh-CN" altLang="en-US" sz="1400" b="1">
                <a:latin typeface="微软雅黑" pitchFamily="34" charset="-122"/>
                <a:ea typeface="微软雅黑" pitchFamily="34" charset="-122"/>
                <a:sym typeface="微软雅黑" pitchFamily="34" charset="-122"/>
              </a:rPr>
              <a:t>洛阳理工学院</a:t>
            </a:r>
          </a:p>
        </p:txBody>
      </p:sp>
      <p:pic>
        <p:nvPicPr>
          <p:cNvPr id="15383" name="图片 33"/>
          <p:cNvPicPr>
            <a:picLocks noChangeAspect="1"/>
          </p:cNvPicPr>
          <p:nvPr/>
        </p:nvPicPr>
        <p:blipFill>
          <a:blip r:embed="rId9"/>
          <a:srcRect/>
          <a:stretch>
            <a:fillRect/>
          </a:stretch>
        </p:blipFill>
        <p:spPr bwMode="auto">
          <a:xfrm>
            <a:off x="7591425" y="3922713"/>
            <a:ext cx="1427163" cy="1427162"/>
          </a:xfrm>
          <a:prstGeom prst="rect">
            <a:avLst/>
          </a:prstGeom>
          <a:noFill/>
          <a:ln w="9525">
            <a:noFill/>
            <a:miter lim="800000"/>
            <a:headEnd/>
            <a:tailEnd/>
          </a:ln>
        </p:spPr>
      </p:pic>
      <p:sp>
        <p:nvSpPr>
          <p:cNvPr id="15384" name="Shape 134"/>
          <p:cNvSpPr>
            <a:spLocks noChangeArrowheads="1"/>
          </p:cNvSpPr>
          <p:nvPr/>
        </p:nvSpPr>
        <p:spPr bwMode="auto">
          <a:xfrm>
            <a:off x="7726363" y="5418138"/>
            <a:ext cx="1241425" cy="304800"/>
          </a:xfrm>
          <a:prstGeom prst="rect">
            <a:avLst/>
          </a:prstGeom>
          <a:noFill/>
          <a:ln w="12700">
            <a:noFill/>
            <a:miter lim="400000"/>
            <a:headEnd/>
            <a:tailEnd/>
          </a:ln>
        </p:spPr>
        <p:txBody>
          <a:bodyPr lIns="45719" rIns="45719">
            <a:spAutoFit/>
          </a:bodyPr>
          <a:lstStyle/>
          <a:p>
            <a:pPr hangingPunct="0"/>
            <a:r>
              <a:rPr lang="zh-CN" altLang="en-US" sz="1400" b="1">
                <a:latin typeface="微软雅黑" pitchFamily="34" charset="-122"/>
                <a:ea typeface="微软雅黑" pitchFamily="34" charset="-122"/>
                <a:sym typeface="微软雅黑" pitchFamily="34" charset="-122"/>
              </a:rPr>
              <a:t>太康路办事处</a:t>
            </a:r>
          </a:p>
        </p:txBody>
      </p:sp>
      <p:pic>
        <p:nvPicPr>
          <p:cNvPr id="15385" name="image10.png"/>
          <p:cNvPicPr>
            <a:picLocks noChangeAspect="1"/>
          </p:cNvPicPr>
          <p:nvPr/>
        </p:nvPicPr>
        <p:blipFill>
          <a:blip r:embed="rId10"/>
          <a:srcRect/>
          <a:stretch>
            <a:fillRect/>
          </a:stretch>
        </p:blipFill>
        <p:spPr bwMode="auto">
          <a:xfrm>
            <a:off x="10423525" y="1911350"/>
            <a:ext cx="1465263" cy="1465263"/>
          </a:xfrm>
          <a:prstGeom prst="rect">
            <a:avLst/>
          </a:prstGeom>
          <a:noFill/>
          <a:ln w="12700">
            <a:noFill/>
            <a:miter lim="400000"/>
            <a:headEnd/>
            <a:tailEnd/>
          </a:ln>
        </p:spPr>
      </p:pic>
      <p:sp>
        <p:nvSpPr>
          <p:cNvPr id="15386" name="Shape 136"/>
          <p:cNvSpPr>
            <a:spLocks noChangeArrowheads="1"/>
          </p:cNvSpPr>
          <p:nvPr/>
        </p:nvSpPr>
        <p:spPr bwMode="auto">
          <a:xfrm>
            <a:off x="10456863" y="3403600"/>
            <a:ext cx="987425" cy="304800"/>
          </a:xfrm>
          <a:prstGeom prst="rect">
            <a:avLst/>
          </a:prstGeom>
          <a:noFill/>
          <a:ln w="12700">
            <a:noFill/>
            <a:miter lim="400000"/>
            <a:headEnd/>
            <a:tailEnd/>
          </a:ln>
        </p:spPr>
        <p:txBody>
          <a:bodyPr lIns="45719" rIns="45719">
            <a:spAutoFit/>
          </a:bodyPr>
          <a:lstStyle/>
          <a:p>
            <a:pPr hangingPunct="0"/>
            <a:r>
              <a:rPr lang="zh-CN" altLang="en-US" sz="1400" b="1">
                <a:latin typeface="微软雅黑" pitchFamily="34" charset="-122"/>
                <a:ea typeface="微软雅黑" pitchFamily="34" charset="-122"/>
                <a:sym typeface="微软雅黑" pitchFamily="34" charset="-122"/>
              </a:rPr>
              <a:t>安乐镇政府</a:t>
            </a:r>
          </a:p>
        </p:txBody>
      </p:sp>
      <p:sp>
        <p:nvSpPr>
          <p:cNvPr id="15394" name="Rectangle 34"/>
          <p:cNvSpPr>
            <a:spLocks noChangeArrowheads="1"/>
          </p:cNvSpPr>
          <p:nvPr/>
        </p:nvSpPr>
        <p:spPr bwMode="auto">
          <a:xfrm>
            <a:off x="3654425" y="5432425"/>
            <a:ext cx="1250950" cy="304800"/>
          </a:xfrm>
          <a:prstGeom prst="rect">
            <a:avLst/>
          </a:prstGeom>
          <a:noFill/>
          <a:ln w="9525">
            <a:noFill/>
            <a:miter lim="800000"/>
            <a:headEnd/>
            <a:tailEnd/>
          </a:ln>
          <a:effectLst/>
        </p:spPr>
        <p:txBody>
          <a:bodyPr wrap="none">
            <a:spAutoFit/>
          </a:bodyPr>
          <a:lstStyle/>
          <a:p>
            <a:r>
              <a:rPr lang="zh-CN" altLang="en-US" sz="1400" b="1">
                <a:latin typeface="微软雅黑" pitchFamily="34" charset="-122"/>
                <a:ea typeface="微软雅黑" pitchFamily="34" charset="-122"/>
                <a:sym typeface="微软雅黑" pitchFamily="34" charset="-122"/>
              </a:rPr>
              <a:t>西工区城建局</a:t>
            </a:r>
          </a:p>
        </p:txBody>
      </p:sp>
      <p:pic>
        <p:nvPicPr>
          <p:cNvPr id="15395" name="图片 70"/>
          <p:cNvPicPr>
            <a:picLocks noChangeAspect="1"/>
          </p:cNvPicPr>
          <p:nvPr/>
        </p:nvPicPr>
        <p:blipFill>
          <a:blip r:embed="rId11"/>
          <a:srcRect/>
          <a:stretch>
            <a:fillRect/>
          </a:stretch>
        </p:blipFill>
        <p:spPr bwMode="auto">
          <a:xfrm>
            <a:off x="3629025" y="3951288"/>
            <a:ext cx="1362075" cy="1365250"/>
          </a:xfrm>
          <a:prstGeom prst="rect">
            <a:avLst/>
          </a:prstGeom>
          <a:noFill/>
          <a:ln w="9525">
            <a:noFill/>
            <a:miter lim="800000"/>
            <a:headEnd/>
            <a:tailEnd/>
          </a:ln>
        </p:spPr>
      </p:pic>
      <p:pic>
        <p:nvPicPr>
          <p:cNvPr id="15396" name="image13.png"/>
          <p:cNvPicPr>
            <a:picLocks noChangeAspect="1"/>
          </p:cNvPicPr>
          <p:nvPr/>
        </p:nvPicPr>
        <p:blipFill>
          <a:blip r:embed="rId12"/>
          <a:srcRect/>
          <a:stretch>
            <a:fillRect/>
          </a:stretch>
        </p:blipFill>
        <p:spPr bwMode="auto">
          <a:xfrm>
            <a:off x="9612313" y="3895725"/>
            <a:ext cx="1489075" cy="1489075"/>
          </a:xfrm>
          <a:prstGeom prst="rect">
            <a:avLst/>
          </a:prstGeom>
          <a:noFill/>
          <a:ln w="12700">
            <a:noFill/>
            <a:miter lim="400000"/>
            <a:headEnd/>
            <a:tailEnd/>
          </a:ln>
        </p:spPr>
      </p:pic>
      <p:sp>
        <p:nvSpPr>
          <p:cNvPr id="15397" name="Shape 135"/>
          <p:cNvSpPr>
            <a:spLocks noChangeArrowheads="1"/>
          </p:cNvSpPr>
          <p:nvPr/>
        </p:nvSpPr>
        <p:spPr bwMode="auto">
          <a:xfrm>
            <a:off x="10039350" y="5437188"/>
            <a:ext cx="804863" cy="304800"/>
          </a:xfrm>
          <a:prstGeom prst="rect">
            <a:avLst/>
          </a:prstGeom>
          <a:noFill/>
          <a:ln w="12700">
            <a:noFill/>
            <a:miter lim="400000"/>
            <a:headEnd/>
            <a:tailEnd/>
          </a:ln>
        </p:spPr>
        <p:txBody>
          <a:bodyPr lIns="45719" rIns="45719">
            <a:spAutoFit/>
          </a:bodyPr>
          <a:lstStyle/>
          <a:p>
            <a:pPr hangingPunct="0"/>
            <a:r>
              <a:rPr lang="zh-CN" altLang="en-US" sz="1400" b="1">
                <a:latin typeface="微软雅黑" pitchFamily="34" charset="-122"/>
                <a:ea typeface="微软雅黑" pitchFamily="34" charset="-122"/>
                <a:sym typeface="微软雅黑" pitchFamily="34" charset="-122"/>
              </a:rPr>
              <a:t>市教育局</a:t>
            </a:r>
          </a:p>
        </p:txBody>
      </p:sp>
      <p:sp>
        <p:nvSpPr>
          <p:cNvPr id="26" name="Shape 81"/>
          <p:cNvSpPr>
            <a:spLocks noGrp="1"/>
          </p:cNvSpPr>
          <p:nvPr>
            <p:ph type="title"/>
          </p:nvPr>
        </p:nvSpPr>
        <p:spPr>
          <a:xfrm>
            <a:off x="1277938" y="176213"/>
            <a:ext cx="10298112" cy="795337"/>
          </a:xfrm>
        </p:spPr>
        <p:txBody>
          <a:bodyPr/>
          <a:lstStyle/>
          <a:p>
            <a:pPr eaLnBrk="1" hangingPunct="1"/>
            <a:r>
              <a:rPr lang="en-US" altLang="zh-CN" sz="2800" b="0" dirty="0" smtClean="0">
                <a:latin typeface="黑体" pitchFamily="49" charset="-122"/>
                <a:ea typeface="黑体" pitchFamily="49" charset="-122"/>
                <a:sym typeface="黑体" pitchFamily="49" charset="-122"/>
              </a:rPr>
              <a:t>Now-</a:t>
            </a:r>
            <a:r>
              <a:rPr lang="zh-CN" altLang="en-US" sz="2800" b="0" dirty="0" smtClean="0">
                <a:latin typeface="黑体" pitchFamily="49" charset="-122"/>
                <a:ea typeface="黑体" pitchFamily="49" charset="-122"/>
                <a:sym typeface="黑体" pitchFamily="49" charset="-122"/>
              </a:rPr>
              <a:t>当前使用情况</a:t>
            </a:r>
          </a:p>
        </p:txBody>
      </p:sp>
      <p:pic>
        <p:nvPicPr>
          <p:cNvPr id="27" name="Picture 2" descr="E:\svn\dongben\2.总体设计、详细设计\政务通讯录v2.2.2\Android\logo&amp;引导\108px.png"/>
          <p:cNvPicPr>
            <a:picLocks noChangeAspect="1" noChangeArrowheads="1"/>
          </p:cNvPicPr>
          <p:nvPr/>
        </p:nvPicPr>
        <p:blipFill>
          <a:blip r:embed="rId13"/>
          <a:srcRect/>
          <a:stretch>
            <a:fillRect/>
          </a:stretch>
        </p:blipFill>
        <p:spPr bwMode="auto">
          <a:xfrm>
            <a:off x="468923" y="158262"/>
            <a:ext cx="747346" cy="747346"/>
          </a:xfrm>
          <a:prstGeom prst="rect">
            <a:avLst/>
          </a:prstGeom>
          <a:noFill/>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2" name="image2.png" descr="icon1"/>
          <p:cNvPicPr>
            <a:picLocks noChangeAspect="1"/>
          </p:cNvPicPr>
          <p:nvPr/>
        </p:nvPicPr>
        <p:blipFill>
          <a:blip r:embed="rId2"/>
          <a:srcRect/>
          <a:stretch>
            <a:fillRect/>
          </a:stretch>
        </p:blipFill>
        <p:spPr bwMode="auto">
          <a:xfrm>
            <a:off x="541338" y="187325"/>
            <a:ext cx="712787" cy="712788"/>
          </a:xfrm>
          <a:prstGeom prst="rect">
            <a:avLst/>
          </a:prstGeom>
          <a:noFill/>
          <a:ln w="12700">
            <a:noFill/>
            <a:miter lim="400000"/>
            <a:headEnd/>
            <a:tailEnd/>
          </a:ln>
        </p:spPr>
      </p:pic>
      <p:sp>
        <p:nvSpPr>
          <p:cNvPr id="26" name="Shape 81"/>
          <p:cNvSpPr>
            <a:spLocks noGrp="1"/>
          </p:cNvSpPr>
          <p:nvPr>
            <p:ph type="title"/>
          </p:nvPr>
        </p:nvSpPr>
        <p:spPr>
          <a:xfrm>
            <a:off x="1277938" y="176213"/>
            <a:ext cx="10298112" cy="795337"/>
          </a:xfrm>
        </p:spPr>
        <p:txBody>
          <a:bodyPr/>
          <a:lstStyle/>
          <a:p>
            <a:pPr eaLnBrk="1" hangingPunct="1"/>
            <a:r>
              <a:rPr lang="en-US" altLang="zh-CN" sz="2800" b="0" dirty="0" smtClean="0">
                <a:latin typeface="黑体" pitchFamily="49" charset="-122"/>
                <a:ea typeface="黑体" pitchFamily="49" charset="-122"/>
                <a:sym typeface="黑体" pitchFamily="49" charset="-122"/>
              </a:rPr>
              <a:t>Question-</a:t>
            </a:r>
            <a:r>
              <a:rPr lang="zh-CN" altLang="en-US" sz="2800" b="0" dirty="0" smtClean="0">
                <a:latin typeface="黑体" pitchFamily="49" charset="-122"/>
                <a:ea typeface="黑体" pitchFamily="49" charset="-122"/>
                <a:sym typeface="黑体" pitchFamily="49" charset="-122"/>
              </a:rPr>
              <a:t>产品</a:t>
            </a:r>
            <a:r>
              <a:rPr lang="en-US" altLang="zh-CN" sz="2800" b="0" dirty="0" smtClean="0">
                <a:latin typeface="黑体" pitchFamily="49" charset="-122"/>
                <a:ea typeface="黑体" pitchFamily="49" charset="-122"/>
                <a:sym typeface="黑体" pitchFamily="49" charset="-122"/>
              </a:rPr>
              <a:t>&amp;</a:t>
            </a:r>
            <a:r>
              <a:rPr lang="zh-CN" altLang="en-US" sz="2800" b="0" dirty="0" smtClean="0">
                <a:latin typeface="黑体" pitchFamily="49" charset="-122"/>
                <a:ea typeface="黑体" pitchFamily="49" charset="-122"/>
                <a:sym typeface="黑体" pitchFamily="49" charset="-122"/>
              </a:rPr>
              <a:t>技术相关</a:t>
            </a:r>
          </a:p>
        </p:txBody>
      </p:sp>
      <p:sp>
        <p:nvSpPr>
          <p:cNvPr id="2" name="矩形 1"/>
          <p:cNvSpPr/>
          <p:nvPr/>
        </p:nvSpPr>
        <p:spPr>
          <a:xfrm>
            <a:off x="2924725" y="1327678"/>
            <a:ext cx="6096000" cy="646331"/>
          </a:xfrm>
          <a:prstGeom prst="rect">
            <a:avLst/>
          </a:prstGeom>
        </p:spPr>
        <p:txBody>
          <a:bodyPr>
            <a:spAutoFit/>
          </a:bodyPr>
          <a:lstStyle/>
          <a:p>
            <a:r>
              <a:rPr lang="zh-CN" altLang="en-US" dirty="0" smtClean="0">
                <a:solidFill>
                  <a:srgbClr val="09E2AB"/>
                </a:solidFill>
                <a:latin typeface="黑体" pitchFamily="49" charset="-122"/>
                <a:ea typeface="黑体" pitchFamily="49" charset="-122"/>
              </a:rPr>
              <a:t>团队</a:t>
            </a:r>
            <a:r>
              <a:rPr lang="zh-CN" altLang="en-US" dirty="0">
                <a:solidFill>
                  <a:srgbClr val="09E2AB"/>
                </a:solidFill>
                <a:latin typeface="黑体" pitchFamily="49" charset="-122"/>
                <a:ea typeface="黑体" pitchFamily="49" charset="-122"/>
              </a:rPr>
              <a:t>简介</a:t>
            </a:r>
            <a:endParaRPr lang="en-US" altLang="zh-CN" dirty="0">
              <a:solidFill>
                <a:srgbClr val="09E2AB"/>
              </a:solidFill>
              <a:latin typeface="黑体" pitchFamily="49" charset="-122"/>
              <a:ea typeface="黑体" pitchFamily="49" charset="-122"/>
            </a:endParaRPr>
          </a:p>
          <a:p>
            <a:r>
              <a:rPr lang="en-US" altLang="zh-CN" dirty="0" smtClean="0">
                <a:solidFill>
                  <a:srgbClr val="656565"/>
                </a:solidFill>
                <a:ea typeface="黑体" pitchFamily="49" charset="-122"/>
              </a:rPr>
              <a:t>Team </a:t>
            </a:r>
            <a:r>
              <a:rPr lang="en-US" altLang="zh-CN" dirty="0">
                <a:solidFill>
                  <a:srgbClr val="656565"/>
                </a:solidFill>
                <a:ea typeface="黑体" pitchFamily="49" charset="-122"/>
              </a:rPr>
              <a:t>Profile</a:t>
            </a:r>
            <a:endParaRPr lang="zh-CN" altLang="en-US" dirty="0">
              <a:solidFill>
                <a:srgbClr val="656565"/>
              </a:solidFill>
              <a:ea typeface="黑体" pitchFamily="49" charset="-122"/>
            </a:endParaRPr>
          </a:p>
        </p:txBody>
      </p:sp>
      <p:pic>
        <p:nvPicPr>
          <p:cNvPr id="6" name="图片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96909" y="2213232"/>
            <a:ext cx="765149" cy="765149"/>
          </a:xfrm>
          <a:prstGeom prst="rect">
            <a:avLst/>
          </a:prstGeom>
        </p:spPr>
      </p:pic>
      <p:sp>
        <p:nvSpPr>
          <p:cNvPr id="3" name="文本框 2"/>
          <p:cNvSpPr txBox="1"/>
          <p:nvPr/>
        </p:nvSpPr>
        <p:spPr>
          <a:xfrm>
            <a:off x="2924725" y="2453230"/>
            <a:ext cx="101566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zh-CN" altLang="en-US" sz="1800" b="0" i="0" u="none" strike="noStrike" cap="none" spc="0" normalizeH="0" baseline="0" dirty="0" smtClean="0">
                <a:ln>
                  <a:noFill/>
                </a:ln>
                <a:solidFill>
                  <a:srgbClr val="5F5F5F"/>
                </a:solidFill>
                <a:effectLst/>
                <a:uFillTx/>
                <a:latin typeface="Cambria"/>
                <a:ea typeface="Cambria"/>
                <a:cs typeface="Cambria"/>
                <a:sym typeface="Cambria"/>
              </a:rPr>
              <a:t>产品经理</a:t>
            </a:r>
            <a:endParaRPr kumimoji="0" lang="zh-CN" altLang="en-US" sz="1800" b="0" i="0" u="none" strike="noStrike" cap="none" spc="0" normalizeH="0" baseline="0" dirty="0">
              <a:ln>
                <a:noFill/>
              </a:ln>
              <a:solidFill>
                <a:srgbClr val="5F5F5F"/>
              </a:solidFill>
              <a:effectLst/>
              <a:uFillTx/>
              <a:latin typeface="Cambria"/>
              <a:ea typeface="Cambria"/>
              <a:cs typeface="Cambria"/>
              <a:sym typeface="Cambria"/>
            </a:endParaRPr>
          </a:p>
        </p:txBody>
      </p:sp>
      <p:sp>
        <p:nvSpPr>
          <p:cNvPr id="8" name="矩形 7"/>
          <p:cNvSpPr/>
          <p:nvPr/>
        </p:nvSpPr>
        <p:spPr>
          <a:xfrm>
            <a:off x="5343853" y="2064893"/>
            <a:ext cx="2521716" cy="1061829"/>
          </a:xfrm>
          <a:prstGeom prst="rect">
            <a:avLst/>
          </a:prstGeom>
        </p:spPr>
        <p:txBody>
          <a:bodyPr wrap="none">
            <a:spAutoFit/>
          </a:bodyPr>
          <a:lstStyle/>
          <a:p>
            <a:pPr>
              <a:lnSpc>
                <a:spcPct val="150000"/>
              </a:lnSpc>
            </a:pPr>
            <a:r>
              <a:rPr lang="zh-CN" altLang="en-US" sz="1400" dirty="0" smtClean="0">
                <a:solidFill>
                  <a:prstClr val="black"/>
                </a:solidFill>
                <a:latin typeface="方正正准黑简体" pitchFamily="2" charset="-122"/>
                <a:ea typeface="方正正准黑简体" pitchFamily="2" charset="-122"/>
              </a:rPr>
              <a:t>谢怡舟</a:t>
            </a:r>
            <a:endParaRPr lang="en-US" altLang="zh-CN" sz="1400" dirty="0" smtClean="0">
              <a:solidFill>
                <a:prstClr val="black"/>
              </a:solidFill>
              <a:latin typeface="方正正准黑简体" pitchFamily="2" charset="-122"/>
              <a:ea typeface="方正正准黑简体" pitchFamily="2" charset="-122"/>
            </a:endParaRPr>
          </a:p>
          <a:p>
            <a:pPr>
              <a:lnSpc>
                <a:spcPct val="150000"/>
              </a:lnSpc>
            </a:pPr>
            <a:r>
              <a:rPr lang="zh-CN" altLang="en-US" sz="1400" dirty="0" smtClean="0">
                <a:solidFill>
                  <a:prstClr val="black"/>
                </a:solidFill>
                <a:ea typeface="方正正准黑简体" pitchFamily="2" charset="-122"/>
              </a:rPr>
              <a:t>手机：</a:t>
            </a:r>
            <a:r>
              <a:rPr lang="en-US" altLang="zh-CN" sz="1400" dirty="0" smtClean="0">
                <a:solidFill>
                  <a:prstClr val="black"/>
                </a:solidFill>
                <a:ea typeface="方正正准黑简体" pitchFamily="2" charset="-122"/>
              </a:rPr>
              <a:t>13103791329</a:t>
            </a:r>
          </a:p>
          <a:p>
            <a:pPr>
              <a:lnSpc>
                <a:spcPct val="150000"/>
              </a:lnSpc>
            </a:pPr>
            <a:r>
              <a:rPr lang="zh-CN" altLang="en-US" sz="1400" dirty="0" smtClean="0">
                <a:solidFill>
                  <a:prstClr val="black"/>
                </a:solidFill>
                <a:ea typeface="方正正准黑简体" pitchFamily="2" charset="-122"/>
              </a:rPr>
              <a:t>邮箱：</a:t>
            </a:r>
            <a:r>
              <a:rPr lang="en-US" altLang="zh-CN" sz="1400" dirty="0" smtClean="0">
                <a:solidFill>
                  <a:prstClr val="black"/>
                </a:solidFill>
                <a:ea typeface="方正正准黑简体" pitchFamily="2" charset="-122"/>
              </a:rPr>
              <a:t>xieyizhou@hnrsaif.com</a:t>
            </a:r>
            <a:endParaRPr lang="zh-CN" altLang="en-US" sz="1400" dirty="0"/>
          </a:p>
        </p:txBody>
      </p:sp>
      <p:sp>
        <p:nvSpPr>
          <p:cNvPr id="10" name="文本框 9"/>
          <p:cNvSpPr txBox="1"/>
          <p:nvPr/>
        </p:nvSpPr>
        <p:spPr>
          <a:xfrm>
            <a:off x="2924725" y="3605943"/>
            <a:ext cx="101566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zh-CN" altLang="en-US" dirty="0">
                <a:latin typeface="Cambria"/>
                <a:ea typeface="Cambria"/>
                <a:cs typeface="Cambria"/>
                <a:sym typeface="Cambria"/>
              </a:rPr>
              <a:t>技术支持</a:t>
            </a:r>
            <a:endParaRPr kumimoji="0" lang="zh-CN" altLang="en-US" sz="1800" b="0" i="0" u="none" strike="noStrike" cap="none" spc="0" normalizeH="0" baseline="0" dirty="0">
              <a:ln>
                <a:noFill/>
              </a:ln>
              <a:solidFill>
                <a:srgbClr val="5F5F5F"/>
              </a:solidFill>
              <a:effectLst/>
              <a:uFillTx/>
              <a:latin typeface="Cambria"/>
              <a:ea typeface="Cambria"/>
              <a:cs typeface="Cambria"/>
              <a:sym typeface="Cambria"/>
            </a:endParaRPr>
          </a:p>
        </p:txBody>
      </p:sp>
      <p:sp>
        <p:nvSpPr>
          <p:cNvPr id="11" name="矩形 10"/>
          <p:cNvSpPr/>
          <p:nvPr/>
        </p:nvSpPr>
        <p:spPr>
          <a:xfrm>
            <a:off x="5343853" y="3217606"/>
            <a:ext cx="2898550" cy="1061829"/>
          </a:xfrm>
          <a:prstGeom prst="rect">
            <a:avLst/>
          </a:prstGeom>
        </p:spPr>
        <p:txBody>
          <a:bodyPr wrap="none">
            <a:spAutoFit/>
          </a:bodyPr>
          <a:lstStyle/>
          <a:p>
            <a:pPr>
              <a:lnSpc>
                <a:spcPct val="150000"/>
              </a:lnSpc>
            </a:pPr>
            <a:r>
              <a:rPr lang="zh-CN" altLang="en-US" sz="1400" dirty="0">
                <a:solidFill>
                  <a:prstClr val="black"/>
                </a:solidFill>
                <a:latin typeface="方正正准黑简体" pitchFamily="2" charset="-122"/>
                <a:ea typeface="方正正准黑简体" pitchFamily="2" charset="-122"/>
              </a:rPr>
              <a:t>张志强</a:t>
            </a:r>
            <a:endParaRPr lang="en-US" altLang="zh-CN" sz="1400" dirty="0" smtClean="0">
              <a:solidFill>
                <a:prstClr val="black"/>
              </a:solidFill>
              <a:latin typeface="方正正准黑简体" pitchFamily="2" charset="-122"/>
              <a:ea typeface="方正正准黑简体" pitchFamily="2" charset="-122"/>
            </a:endParaRPr>
          </a:p>
          <a:p>
            <a:pPr>
              <a:lnSpc>
                <a:spcPct val="150000"/>
              </a:lnSpc>
            </a:pPr>
            <a:r>
              <a:rPr lang="zh-CN" altLang="en-US" sz="1400" dirty="0" smtClean="0">
                <a:solidFill>
                  <a:prstClr val="black"/>
                </a:solidFill>
                <a:ea typeface="方正正准黑简体" pitchFamily="2" charset="-122"/>
              </a:rPr>
              <a:t>手机：</a:t>
            </a:r>
            <a:r>
              <a:rPr lang="en-US" altLang="zh-CN" sz="1400" dirty="0" smtClean="0">
                <a:solidFill>
                  <a:prstClr val="black"/>
                </a:solidFill>
                <a:ea typeface="方正正准黑简体" pitchFamily="2" charset="-122"/>
              </a:rPr>
              <a:t>13213513761</a:t>
            </a:r>
          </a:p>
          <a:p>
            <a:pPr>
              <a:lnSpc>
                <a:spcPct val="150000"/>
              </a:lnSpc>
            </a:pPr>
            <a:r>
              <a:rPr lang="zh-CN" altLang="en-US" sz="1400" dirty="0" smtClean="0">
                <a:solidFill>
                  <a:prstClr val="black"/>
                </a:solidFill>
                <a:ea typeface="方正正准黑简体" pitchFamily="2" charset="-122"/>
              </a:rPr>
              <a:t>邮箱：</a:t>
            </a:r>
            <a:r>
              <a:rPr lang="en-US" altLang="zh-CN" sz="1400" dirty="0" smtClean="0">
                <a:solidFill>
                  <a:prstClr val="black"/>
                </a:solidFill>
                <a:ea typeface="方正正准黑简体" pitchFamily="2" charset="-122"/>
              </a:rPr>
              <a:t>zhangzhiqiang@hnrsaif.com</a:t>
            </a:r>
            <a:endParaRPr lang="zh-CN" altLang="en-US" sz="1400" dirty="0"/>
          </a:p>
        </p:txBody>
      </p:sp>
      <p:pic>
        <p:nvPicPr>
          <p:cNvPr id="4" name="图片 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396909" y="3365120"/>
            <a:ext cx="739414" cy="766800"/>
          </a:xfrm>
          <a:prstGeom prst="rect">
            <a:avLst/>
          </a:prstGeom>
        </p:spPr>
      </p:pic>
      <p:pic>
        <p:nvPicPr>
          <p:cNvPr id="7" name="图片 6"/>
          <p:cNvPicPr>
            <a:picLocks noChangeAspect="1"/>
          </p:cNvPicPr>
          <p:nvPr/>
        </p:nvPicPr>
        <p:blipFill>
          <a:blip r:embed="rId5"/>
          <a:stretch>
            <a:fillRect/>
          </a:stretch>
        </p:blipFill>
        <p:spPr>
          <a:xfrm>
            <a:off x="5343853" y="4213510"/>
            <a:ext cx="1876425" cy="2495550"/>
          </a:xfrm>
          <a:prstGeom prst="rect">
            <a:avLst/>
          </a:prstGeom>
        </p:spPr>
      </p:pic>
      <p:sp>
        <p:nvSpPr>
          <p:cNvPr id="15" name="文本框 14"/>
          <p:cNvSpPr txBox="1"/>
          <p:nvPr/>
        </p:nvSpPr>
        <p:spPr>
          <a:xfrm>
            <a:off x="2924724" y="5032407"/>
            <a:ext cx="177869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zh-CN" altLang="en-US" dirty="0" smtClean="0">
                <a:latin typeface="Cambria"/>
                <a:ea typeface="Cambria"/>
                <a:cs typeface="Cambria"/>
                <a:sym typeface="Cambria"/>
              </a:rPr>
              <a:t>政务通客服</a:t>
            </a:r>
            <a:r>
              <a:rPr lang="en-US" altLang="zh-CN" dirty="0" smtClean="0">
                <a:latin typeface="Cambria"/>
                <a:ea typeface="Cambria"/>
                <a:cs typeface="Cambria"/>
                <a:sym typeface="Cambria"/>
              </a:rPr>
              <a:t>QQ</a:t>
            </a:r>
            <a:r>
              <a:rPr lang="zh-CN" altLang="en-US" dirty="0" smtClean="0">
                <a:latin typeface="Cambria"/>
                <a:ea typeface="Cambria"/>
                <a:cs typeface="Cambria"/>
                <a:sym typeface="Cambria"/>
              </a:rPr>
              <a:t>群</a:t>
            </a:r>
            <a:endParaRPr kumimoji="0" lang="zh-CN" altLang="en-US" sz="1800" b="0" i="0" u="none" strike="noStrike" cap="none" spc="0" normalizeH="0" baseline="0" dirty="0">
              <a:ln>
                <a:noFill/>
              </a:ln>
              <a:solidFill>
                <a:srgbClr val="5F5F5F"/>
              </a:solidFill>
              <a:effectLst/>
              <a:uFillTx/>
              <a:latin typeface="Cambria"/>
              <a:ea typeface="Cambria"/>
              <a:cs typeface="Cambria"/>
              <a:sym typeface="Cambri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hape 181"/>
          <p:cNvSpPr>
            <a:spLocks noChangeArrowheads="1"/>
          </p:cNvSpPr>
          <p:nvPr/>
        </p:nvSpPr>
        <p:spPr bwMode="auto">
          <a:xfrm>
            <a:off x="4498975" y="6286500"/>
            <a:ext cx="2917825" cy="369888"/>
          </a:xfrm>
          <a:prstGeom prst="rect">
            <a:avLst/>
          </a:prstGeom>
          <a:noFill/>
          <a:ln w="12700">
            <a:noFill/>
            <a:miter lim="400000"/>
            <a:headEnd/>
            <a:tailEnd/>
          </a:ln>
        </p:spPr>
        <p:txBody>
          <a:bodyPr lIns="45719" rIns="45719">
            <a:spAutoFit/>
          </a:bodyPr>
          <a:lstStyle/>
          <a:p>
            <a:pPr hangingPunct="0">
              <a:spcBef>
                <a:spcPts val="1000"/>
              </a:spcBef>
            </a:pPr>
            <a:endParaRPr lang="en-US" altLang="zh-CN">
              <a:latin typeface="Arial" charset="0"/>
              <a:sym typeface="Arial" charset="0"/>
            </a:endParaRPr>
          </a:p>
        </p:txBody>
      </p:sp>
      <p:sp>
        <p:nvSpPr>
          <p:cNvPr id="17411" name="Shape 183"/>
          <p:cNvSpPr>
            <a:spLocks noChangeArrowheads="1"/>
          </p:cNvSpPr>
          <p:nvPr/>
        </p:nvSpPr>
        <p:spPr bwMode="auto">
          <a:xfrm>
            <a:off x="4840288" y="4457700"/>
            <a:ext cx="2062162" cy="519113"/>
          </a:xfrm>
          <a:prstGeom prst="rect">
            <a:avLst/>
          </a:prstGeom>
          <a:noFill/>
          <a:ln w="12700">
            <a:noFill/>
            <a:miter lim="400000"/>
            <a:headEnd/>
            <a:tailEnd/>
          </a:ln>
        </p:spPr>
        <p:txBody>
          <a:bodyPr lIns="45719" rIns="45719">
            <a:spAutoFit/>
          </a:bodyPr>
          <a:lstStyle/>
          <a:p>
            <a:pPr hangingPunct="0">
              <a:spcBef>
                <a:spcPts val="1600"/>
              </a:spcBef>
            </a:pPr>
            <a:r>
              <a:rPr lang="zh-CN" altLang="en-US" sz="2800" b="1" dirty="0">
                <a:latin typeface="微软雅黑" pitchFamily="34" charset="-122"/>
                <a:ea typeface="微软雅黑" pitchFamily="34" charset="-122"/>
                <a:sym typeface="微软雅黑" pitchFamily="34" charset="-122"/>
              </a:rPr>
              <a:t>政务通讯录</a:t>
            </a:r>
          </a:p>
        </p:txBody>
      </p:sp>
      <p:pic>
        <p:nvPicPr>
          <p:cNvPr id="2050" name="Picture 2" descr="E:\svn\dongben\2.总体设计、详细设计\政务通讯录v2.2.2\Android\logo&amp;引导\216px.png"/>
          <p:cNvPicPr>
            <a:picLocks noChangeAspect="1" noChangeArrowheads="1"/>
          </p:cNvPicPr>
          <p:nvPr/>
        </p:nvPicPr>
        <p:blipFill>
          <a:blip r:embed="rId2"/>
          <a:srcRect/>
          <a:stretch>
            <a:fillRect/>
          </a:stretch>
        </p:blipFill>
        <p:spPr bwMode="auto">
          <a:xfrm>
            <a:off x="4363915" y="1591408"/>
            <a:ext cx="2743200" cy="2743200"/>
          </a:xfrm>
          <a:prstGeom prst="rect">
            <a:avLst/>
          </a:prstGeom>
          <a:noFill/>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hape 81"/>
          <p:cNvSpPr>
            <a:spLocks noGrp="1"/>
          </p:cNvSpPr>
          <p:nvPr>
            <p:ph type="title"/>
          </p:nvPr>
        </p:nvSpPr>
        <p:spPr>
          <a:xfrm>
            <a:off x="1277938" y="176213"/>
            <a:ext cx="10298112" cy="795337"/>
          </a:xfrm>
        </p:spPr>
        <p:txBody>
          <a:bodyPr/>
          <a:lstStyle/>
          <a:p>
            <a:pPr eaLnBrk="1" hangingPunct="1"/>
            <a:r>
              <a:rPr lang="en-US" altLang="zh-CN" b="0" dirty="0" smtClean="0">
                <a:latin typeface="黑体" pitchFamily="49" charset="-122"/>
                <a:ea typeface="黑体" pitchFamily="49" charset="-122"/>
                <a:sym typeface="黑体" pitchFamily="49" charset="-122"/>
              </a:rPr>
              <a:t>What-</a:t>
            </a:r>
            <a:r>
              <a:rPr lang="zh-CN" altLang="en-US" b="0" dirty="0" smtClean="0">
                <a:latin typeface="黑体" pitchFamily="49" charset="-122"/>
                <a:ea typeface="黑体" pitchFamily="49" charset="-122"/>
                <a:sym typeface="黑体" pitchFamily="49" charset="-122"/>
              </a:rPr>
              <a:t>政务通讯录是什么？</a:t>
            </a:r>
          </a:p>
        </p:txBody>
      </p:sp>
      <p:pic>
        <p:nvPicPr>
          <p:cNvPr id="8196" name="BC219A00-34B2-4F1D-AB13-02016421AD09-L0-001.jpeg"/>
          <p:cNvPicPr>
            <a:picLocks noChangeAspect="1"/>
          </p:cNvPicPr>
          <p:nvPr/>
        </p:nvPicPr>
        <p:blipFill>
          <a:blip r:embed="rId2"/>
          <a:srcRect/>
          <a:stretch>
            <a:fillRect/>
          </a:stretch>
        </p:blipFill>
        <p:spPr bwMode="auto">
          <a:xfrm>
            <a:off x="5187550" y="2812211"/>
            <a:ext cx="3757231" cy="2286000"/>
          </a:xfrm>
          <a:prstGeom prst="rect">
            <a:avLst/>
          </a:prstGeom>
          <a:noFill/>
          <a:ln w="12700">
            <a:noFill/>
            <a:miter lim="400000"/>
            <a:headEnd/>
            <a:tailEnd/>
          </a:ln>
        </p:spPr>
      </p:pic>
      <p:sp>
        <p:nvSpPr>
          <p:cNvPr id="6" name="Shape 83"/>
          <p:cNvSpPr>
            <a:spLocks noChangeArrowheads="1"/>
          </p:cNvSpPr>
          <p:nvPr/>
        </p:nvSpPr>
        <p:spPr bwMode="auto">
          <a:xfrm>
            <a:off x="461078" y="1531076"/>
            <a:ext cx="5333053" cy="4792594"/>
          </a:xfrm>
          <a:prstGeom prst="rect">
            <a:avLst/>
          </a:prstGeom>
          <a:noFill/>
          <a:ln w="12700">
            <a:noFill/>
            <a:miter lim="400000"/>
            <a:headEnd/>
            <a:tailEnd/>
          </a:ln>
        </p:spPr>
        <p:txBody>
          <a:bodyPr wrap="square" lIns="45719" rIns="45719">
            <a:spAutoFit/>
          </a:bodyPr>
          <a:lstStyle/>
          <a:p>
            <a:pPr marL="361950" indent="457200" algn="just" defTabSz="685800" fontAlgn="base" hangingPunct="0">
              <a:lnSpc>
                <a:spcPct val="150000"/>
              </a:lnSpc>
              <a:spcBef>
                <a:spcPct val="0"/>
              </a:spcBef>
              <a:spcAft>
                <a:spcPct val="0"/>
              </a:spcAft>
              <a:buClr>
                <a:srgbClr val="0890D0"/>
              </a:buClr>
              <a:buSzPct val="60000"/>
              <a:buFont typeface="Wingdings" pitchFamily="2" charset="2"/>
              <a:buChar char="❍"/>
            </a:pPr>
            <a:r>
              <a:rPr lang="zh-CN" altLang="en-US" sz="1600" dirty="0">
                <a:solidFill>
                  <a:srgbClr val="5F5F5F"/>
                </a:solidFill>
                <a:ea typeface="宋体" charset="-122"/>
                <a:sym typeface="Arial" charset="0"/>
              </a:rPr>
              <a:t>政务通讯录就是装在手机里的安全通讯录，拥有同步联系人信息、离线查找、号码保密，会议通知、短信群发等功能，可以完全替代现有的纸质通讯录，专为政府部门定制</a:t>
            </a:r>
            <a:r>
              <a:rPr lang="zh-CN" altLang="en-US" sz="1600" dirty="0" smtClean="0">
                <a:solidFill>
                  <a:srgbClr val="5F5F5F"/>
                </a:solidFill>
                <a:ea typeface="宋体" charset="-122"/>
                <a:sym typeface="Arial" charset="0"/>
              </a:rPr>
              <a:t>。</a:t>
            </a:r>
            <a:endParaRPr lang="en-US" altLang="zh-CN" sz="1600" dirty="0" smtClean="0">
              <a:solidFill>
                <a:srgbClr val="5F5F5F"/>
              </a:solidFill>
              <a:ea typeface="宋体" charset="-122"/>
              <a:sym typeface="Arial" charset="0"/>
            </a:endParaRPr>
          </a:p>
          <a:p>
            <a:pPr marL="361950" indent="457200" algn="just" defTabSz="685800" fontAlgn="base" hangingPunct="0">
              <a:lnSpc>
                <a:spcPct val="150000"/>
              </a:lnSpc>
              <a:spcBef>
                <a:spcPct val="0"/>
              </a:spcBef>
              <a:spcAft>
                <a:spcPct val="0"/>
              </a:spcAft>
              <a:buClr>
                <a:srgbClr val="0890D0"/>
              </a:buClr>
              <a:buSzPct val="60000"/>
              <a:buFont typeface="Wingdings" pitchFamily="2" charset="2"/>
              <a:buChar char="❍"/>
            </a:pPr>
            <a:r>
              <a:rPr lang="zh-CN" altLang="en-US" sz="1600" dirty="0" smtClean="0">
                <a:solidFill>
                  <a:srgbClr val="5F5F5F"/>
                </a:solidFill>
                <a:ea typeface="宋体" charset="-122"/>
                <a:sym typeface="Arial" charset="0"/>
              </a:rPr>
              <a:t>政务通从通讯录</a:t>
            </a:r>
            <a:r>
              <a:rPr lang="zh-CN" altLang="en-US" sz="1600" dirty="0">
                <a:solidFill>
                  <a:srgbClr val="5F5F5F"/>
                </a:solidFill>
                <a:ea typeface="宋体" charset="-122"/>
                <a:sym typeface="Arial" charset="0"/>
              </a:rPr>
              <a:t>及会议通知这两项主要功能作为切入点，是一款非常实用的小工具，真正切中了刚需（通讯录）、高频（会议通知），实实在在解决了现有纸质通讯录的不方便性以及解决了日常通知的繁琐性及不确定性。后续的</a:t>
            </a:r>
            <a:r>
              <a:rPr lang="zh-CN" altLang="en-US" sz="1600" dirty="0" smtClean="0">
                <a:solidFill>
                  <a:srgbClr val="5F5F5F"/>
                </a:solidFill>
                <a:ea typeface="宋体" charset="-122"/>
                <a:sym typeface="Arial" charset="0"/>
              </a:rPr>
              <a:t>会议</a:t>
            </a:r>
            <a:r>
              <a:rPr lang="zh-CN" altLang="en-US" sz="1600" dirty="0">
                <a:sym typeface="Arial" charset="0"/>
              </a:rPr>
              <a:t>签到</a:t>
            </a:r>
            <a:r>
              <a:rPr lang="zh-CN" altLang="en-US" sz="1600" dirty="0" smtClean="0">
                <a:solidFill>
                  <a:srgbClr val="5F5F5F"/>
                </a:solidFill>
                <a:ea typeface="宋体" charset="-122"/>
                <a:sym typeface="Arial" charset="0"/>
              </a:rPr>
              <a:t>、文件签批</a:t>
            </a:r>
            <a:r>
              <a:rPr lang="zh-CN" altLang="en-US" sz="1600" dirty="0">
                <a:solidFill>
                  <a:srgbClr val="5F5F5F"/>
                </a:solidFill>
                <a:ea typeface="宋体" charset="-122"/>
                <a:sym typeface="Arial" charset="0"/>
              </a:rPr>
              <a:t>流转等功能都是紧紧以人为核心展开，真正体现了服务于“人”的价值。软件采用即插即用式架构，打造积木式的定制</a:t>
            </a:r>
            <a:r>
              <a:rPr lang="en-US" altLang="zh-CN" sz="1600" dirty="0" err="1">
                <a:solidFill>
                  <a:srgbClr val="5F5F5F"/>
                </a:solidFill>
                <a:ea typeface="宋体" charset="-122"/>
                <a:sym typeface="Arial" charset="0"/>
              </a:rPr>
              <a:t>Saas</a:t>
            </a:r>
            <a:r>
              <a:rPr lang="zh-CN" altLang="en-US" sz="1600" dirty="0">
                <a:solidFill>
                  <a:srgbClr val="5F5F5F"/>
                </a:solidFill>
                <a:ea typeface="宋体" charset="-122"/>
                <a:sym typeface="Arial" charset="0"/>
              </a:rPr>
              <a:t>服务平台。</a:t>
            </a:r>
          </a:p>
          <a:p>
            <a:pPr marL="361950" indent="-361950" algn="just" defTabSz="685800" fontAlgn="base" hangingPunct="0">
              <a:lnSpc>
                <a:spcPct val="120000"/>
              </a:lnSpc>
              <a:spcBef>
                <a:spcPct val="0"/>
              </a:spcBef>
              <a:spcAft>
                <a:spcPct val="0"/>
              </a:spcAft>
              <a:buClr>
                <a:srgbClr val="0890D0"/>
              </a:buClr>
              <a:buSzPct val="60000"/>
              <a:buFont typeface="Wingdings" pitchFamily="2" charset="2"/>
              <a:buChar char="❍"/>
            </a:pPr>
            <a:endParaRPr lang="en-US" altLang="zh-CN" sz="1600" dirty="0">
              <a:solidFill>
                <a:srgbClr val="5F5F5F"/>
              </a:solidFill>
              <a:ea typeface="宋体" charset="-122"/>
              <a:sym typeface="Arial" charset="0"/>
            </a:endParaRPr>
          </a:p>
        </p:txBody>
      </p:sp>
      <p:pic>
        <p:nvPicPr>
          <p:cNvPr id="7" name="image3.png" descr="未标题-1_03"/>
          <p:cNvPicPr>
            <a:picLocks noChangeAspect="1"/>
          </p:cNvPicPr>
          <p:nvPr/>
        </p:nvPicPr>
        <p:blipFill>
          <a:blip r:embed="rId3"/>
          <a:srcRect/>
          <a:stretch>
            <a:fillRect/>
          </a:stretch>
        </p:blipFill>
        <p:spPr bwMode="auto">
          <a:xfrm>
            <a:off x="9204939" y="1210953"/>
            <a:ext cx="2563812" cy="5176837"/>
          </a:xfrm>
          <a:prstGeom prst="rect">
            <a:avLst/>
          </a:prstGeom>
          <a:noFill/>
          <a:ln w="12700">
            <a:noFill/>
            <a:miter lim="400000"/>
            <a:headEnd/>
            <a:tailEnd/>
          </a:ln>
        </p:spPr>
      </p:pic>
      <p:pic>
        <p:nvPicPr>
          <p:cNvPr id="8" name="Picture 2"/>
          <p:cNvPicPr>
            <a:picLocks noChangeAspect="1" noChangeArrowheads="1"/>
          </p:cNvPicPr>
          <p:nvPr/>
        </p:nvPicPr>
        <p:blipFill>
          <a:blip r:embed="rId4" cstate="print"/>
          <a:srcRect/>
          <a:stretch>
            <a:fillRect/>
          </a:stretch>
        </p:blipFill>
        <p:spPr bwMode="auto">
          <a:xfrm>
            <a:off x="9379930" y="1835085"/>
            <a:ext cx="2230986" cy="3960000"/>
          </a:xfrm>
          <a:prstGeom prst="rect">
            <a:avLst/>
          </a:prstGeom>
          <a:noFill/>
          <a:ln w="9525">
            <a:noFill/>
            <a:miter lim="800000"/>
            <a:headEnd/>
            <a:tailEnd/>
          </a:ln>
          <a:effectLst/>
        </p:spPr>
      </p:pic>
      <p:pic>
        <p:nvPicPr>
          <p:cNvPr id="9" name="Picture 2" descr="E:\svn\dongben\2.总体设计、详细设计\政务通讯录v2.2.2\Android\logo&amp;引导\108px.png"/>
          <p:cNvPicPr>
            <a:picLocks noChangeAspect="1" noChangeArrowheads="1"/>
          </p:cNvPicPr>
          <p:nvPr/>
        </p:nvPicPr>
        <p:blipFill>
          <a:blip r:embed="rId5"/>
          <a:srcRect/>
          <a:stretch>
            <a:fillRect/>
          </a:stretch>
        </p:blipFill>
        <p:spPr bwMode="auto">
          <a:xfrm>
            <a:off x="468923" y="158262"/>
            <a:ext cx="747346" cy="747346"/>
          </a:xfrm>
          <a:prstGeom prst="rect">
            <a:avLst/>
          </a:prstGeom>
          <a:noFill/>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hape 81"/>
          <p:cNvSpPr>
            <a:spLocks noGrp="1"/>
          </p:cNvSpPr>
          <p:nvPr>
            <p:ph type="title"/>
          </p:nvPr>
        </p:nvSpPr>
        <p:spPr>
          <a:xfrm>
            <a:off x="1277938" y="176213"/>
            <a:ext cx="10298112" cy="795337"/>
          </a:xfrm>
        </p:spPr>
        <p:txBody>
          <a:bodyPr/>
          <a:lstStyle/>
          <a:p>
            <a:pPr eaLnBrk="1" hangingPunct="1"/>
            <a:r>
              <a:rPr lang="en-US" altLang="zh-CN" sz="2800" b="0" dirty="0" smtClean="0">
                <a:latin typeface="黑体" pitchFamily="49" charset="-122"/>
                <a:ea typeface="黑体" pitchFamily="49" charset="-122"/>
                <a:sym typeface="黑体" pitchFamily="49" charset="-122"/>
              </a:rPr>
              <a:t>Who-</a:t>
            </a:r>
            <a:r>
              <a:rPr lang="zh-CN" altLang="en-US" sz="2800" b="0" dirty="0" smtClean="0">
                <a:latin typeface="黑体" pitchFamily="49" charset="-122"/>
                <a:ea typeface="黑体" pitchFamily="49" charset="-122"/>
                <a:sym typeface="黑体" pitchFamily="49" charset="-122"/>
              </a:rPr>
              <a:t>目标用户是谁</a:t>
            </a:r>
          </a:p>
        </p:txBody>
      </p:sp>
      <p:sp>
        <p:nvSpPr>
          <p:cNvPr id="8195" name="Shape 83"/>
          <p:cNvSpPr>
            <a:spLocks noChangeArrowheads="1"/>
          </p:cNvSpPr>
          <p:nvPr/>
        </p:nvSpPr>
        <p:spPr bwMode="auto">
          <a:xfrm>
            <a:off x="662013" y="1398720"/>
            <a:ext cx="7272133" cy="1152495"/>
          </a:xfrm>
          <a:prstGeom prst="rect">
            <a:avLst/>
          </a:prstGeom>
          <a:noFill/>
          <a:ln w="12700">
            <a:noFill/>
            <a:miter lim="400000"/>
            <a:headEnd/>
            <a:tailEnd/>
          </a:ln>
        </p:spPr>
        <p:txBody>
          <a:bodyPr wrap="square" lIns="45719" rIns="45719">
            <a:spAutoFit/>
          </a:bodyPr>
          <a:lstStyle/>
          <a:p>
            <a:pPr marL="361950" indent="457200" algn="just" defTabSz="685800" fontAlgn="base" hangingPunct="0">
              <a:lnSpc>
                <a:spcPct val="150000"/>
              </a:lnSpc>
              <a:spcBef>
                <a:spcPct val="0"/>
              </a:spcBef>
              <a:spcAft>
                <a:spcPct val="0"/>
              </a:spcAft>
              <a:buClr>
                <a:srgbClr val="0890D0"/>
              </a:buClr>
              <a:buSzPct val="60000"/>
              <a:buFont typeface="Wingdings" pitchFamily="2" charset="2"/>
              <a:buChar char="ü"/>
            </a:pPr>
            <a:r>
              <a:rPr lang="zh-CN" altLang="en-US" sz="1600" dirty="0" smtClean="0">
                <a:solidFill>
                  <a:srgbClr val="5F5F5F"/>
                </a:solidFill>
                <a:ea typeface="宋体" charset="-122"/>
                <a:sym typeface="Arial" charset="0"/>
              </a:rPr>
              <a:t>政府单位及事业单位     </a:t>
            </a:r>
            <a:r>
              <a:rPr lang="en-US" altLang="zh-CN" sz="1600" dirty="0" smtClean="0">
                <a:solidFill>
                  <a:srgbClr val="5F5F5F"/>
                </a:solidFill>
                <a:ea typeface="宋体" charset="-122"/>
                <a:sym typeface="Arial" charset="0"/>
              </a:rPr>
              <a:t>50</a:t>
            </a:r>
            <a:r>
              <a:rPr lang="zh-CN" altLang="en-US" sz="1600" dirty="0" smtClean="0">
                <a:solidFill>
                  <a:srgbClr val="5F5F5F"/>
                </a:solidFill>
                <a:ea typeface="宋体" charset="-122"/>
                <a:sym typeface="Arial" charset="0"/>
              </a:rPr>
              <a:t>人以上</a:t>
            </a:r>
            <a:endParaRPr lang="en-US" altLang="zh-CN" sz="1600" dirty="0" smtClean="0">
              <a:solidFill>
                <a:srgbClr val="5F5F5F"/>
              </a:solidFill>
              <a:ea typeface="宋体" charset="-122"/>
              <a:sym typeface="Arial" charset="0"/>
            </a:endParaRPr>
          </a:p>
          <a:p>
            <a:pPr marL="361950" indent="457200" algn="just" defTabSz="685800" fontAlgn="base" hangingPunct="0">
              <a:lnSpc>
                <a:spcPct val="150000"/>
              </a:lnSpc>
              <a:spcBef>
                <a:spcPct val="0"/>
              </a:spcBef>
              <a:spcAft>
                <a:spcPct val="0"/>
              </a:spcAft>
              <a:buClr>
                <a:srgbClr val="0890D0"/>
              </a:buClr>
              <a:buSzPct val="60000"/>
              <a:buFont typeface="Wingdings" pitchFamily="2" charset="2"/>
              <a:buChar char="ü"/>
            </a:pPr>
            <a:r>
              <a:rPr lang="zh-CN" altLang="en-US" sz="1600" dirty="0" smtClean="0">
                <a:solidFill>
                  <a:srgbClr val="5F5F5F"/>
                </a:solidFill>
                <a:ea typeface="宋体" charset="-122"/>
                <a:sym typeface="Arial" charset="0"/>
              </a:rPr>
              <a:t>信息中心、秘书科、政府办</a:t>
            </a:r>
            <a:endParaRPr lang="en-US" altLang="zh-CN" sz="1600" dirty="0" smtClean="0">
              <a:solidFill>
                <a:srgbClr val="5F5F5F"/>
              </a:solidFill>
              <a:ea typeface="宋体" charset="-122"/>
              <a:sym typeface="Arial" charset="0"/>
            </a:endParaRPr>
          </a:p>
          <a:p>
            <a:pPr marL="361950" indent="457200" algn="just" defTabSz="685800" fontAlgn="base" hangingPunct="0">
              <a:lnSpc>
                <a:spcPct val="150000"/>
              </a:lnSpc>
              <a:spcBef>
                <a:spcPct val="0"/>
              </a:spcBef>
              <a:spcAft>
                <a:spcPct val="0"/>
              </a:spcAft>
              <a:buClr>
                <a:srgbClr val="0890D0"/>
              </a:buClr>
              <a:buSzPct val="60000"/>
              <a:buFont typeface="Wingdings" pitchFamily="2" charset="2"/>
              <a:buChar char="ü"/>
            </a:pPr>
            <a:r>
              <a:rPr lang="zh-CN" altLang="en-US" sz="1600" dirty="0" smtClean="0">
                <a:solidFill>
                  <a:srgbClr val="5F5F5F"/>
                </a:solidFill>
                <a:ea typeface="宋体" charset="-122"/>
                <a:sym typeface="Arial" charset="0"/>
              </a:rPr>
              <a:t>信息中心主任、办公室主任</a:t>
            </a:r>
            <a:endParaRPr lang="en-US" altLang="zh-CN" sz="1600" dirty="0">
              <a:solidFill>
                <a:srgbClr val="5F5F5F"/>
              </a:solidFill>
              <a:ea typeface="宋体" charset="-122"/>
              <a:sym typeface="Arial" charset="0"/>
            </a:endParaRPr>
          </a:p>
        </p:txBody>
      </p:sp>
      <p:sp>
        <p:nvSpPr>
          <p:cNvPr id="7" name="Shape 87"/>
          <p:cNvSpPr>
            <a:spLocks noGrp="1"/>
          </p:cNvSpPr>
          <p:nvPr>
            <p:ph type="body" sz="half" idx="1"/>
          </p:nvPr>
        </p:nvSpPr>
        <p:spPr>
          <a:xfrm>
            <a:off x="1027022" y="2998516"/>
            <a:ext cx="6381750" cy="4584700"/>
          </a:xfrm>
        </p:spPr>
        <p:txBody>
          <a:bodyPr/>
          <a:lstStyle/>
          <a:p>
            <a:pPr eaLnBrk="1" hangingPunct="1">
              <a:lnSpc>
                <a:spcPct val="150000"/>
              </a:lnSpc>
            </a:pPr>
            <a:r>
              <a:rPr lang="zh-CN" altLang="en-US" sz="1600" kern="1200" dirty="0" smtClean="0">
                <a:ea typeface="宋体" charset="-122"/>
              </a:rPr>
              <a:t>弊端一：每次换届都要印刷纸质通讯录，原来的全都作废，造成极大浪费；</a:t>
            </a:r>
          </a:p>
          <a:p>
            <a:pPr eaLnBrk="1" hangingPunct="1">
              <a:lnSpc>
                <a:spcPct val="150000"/>
              </a:lnSpc>
            </a:pPr>
            <a:r>
              <a:rPr lang="zh-CN" altLang="en-US" sz="1600" kern="1200" dirty="0" smtClean="0">
                <a:ea typeface="宋体" charset="-122"/>
              </a:rPr>
              <a:t>弊端二：不方便随身携带，使用率太低；</a:t>
            </a:r>
          </a:p>
          <a:p>
            <a:pPr eaLnBrk="1" hangingPunct="1">
              <a:lnSpc>
                <a:spcPct val="150000"/>
              </a:lnSpc>
            </a:pPr>
            <a:r>
              <a:rPr lang="zh-CN" altLang="en-US" sz="1600" kern="1200" dirty="0" smtClean="0">
                <a:ea typeface="宋体" charset="-122"/>
              </a:rPr>
              <a:t>弊端三：信息安全得不到保证，电话本轻易流出；</a:t>
            </a:r>
          </a:p>
          <a:p>
            <a:pPr eaLnBrk="1" hangingPunct="1">
              <a:lnSpc>
                <a:spcPct val="150000"/>
              </a:lnSpc>
            </a:pPr>
            <a:r>
              <a:rPr lang="zh-CN" altLang="en-US" sz="1600" kern="1200" dirty="0" smtClean="0">
                <a:ea typeface="宋体" charset="-122"/>
              </a:rPr>
              <a:t>弊端四：信息更新不及时，重要通知打电话工作量大；</a:t>
            </a:r>
          </a:p>
          <a:p>
            <a:pPr eaLnBrk="1" hangingPunct="1">
              <a:lnSpc>
                <a:spcPct val="150000"/>
              </a:lnSpc>
            </a:pPr>
            <a:r>
              <a:rPr lang="zh-CN" altLang="en-US" sz="1600" kern="1200" dirty="0" smtClean="0">
                <a:ea typeface="宋体" charset="-122"/>
              </a:rPr>
              <a:t>弊端五：多个单位有不同的电话本，找人很麻烦；</a:t>
            </a:r>
            <a:endParaRPr lang="en-US" altLang="zh-CN" sz="1600" kern="1200" dirty="0" smtClean="0">
              <a:ea typeface="宋体" charset="-122"/>
            </a:endParaRPr>
          </a:p>
          <a:p>
            <a:pPr eaLnBrk="1" hangingPunct="1">
              <a:lnSpc>
                <a:spcPct val="150000"/>
              </a:lnSpc>
            </a:pPr>
            <a:r>
              <a:rPr lang="zh-CN" altLang="en-US" sz="1600" kern="1200" dirty="0" smtClean="0">
                <a:ea typeface="宋体" charset="-122"/>
              </a:rPr>
              <a:t>弊端六：会议通知效率低，多数为人工拨打电话通知，并且大部分短信通知平台只能发送移动号码，且短信送达状况统计难；</a:t>
            </a:r>
            <a:endParaRPr lang="en-US" altLang="zh-CN" sz="1600" kern="1200" dirty="0" smtClean="0">
              <a:ea typeface="宋体" charset="-122"/>
            </a:endParaRPr>
          </a:p>
          <a:p>
            <a:pPr eaLnBrk="1" hangingPunct="1">
              <a:lnSpc>
                <a:spcPct val="150000"/>
              </a:lnSpc>
            </a:pPr>
            <a:r>
              <a:rPr lang="zh-CN" altLang="en-US" sz="1600" kern="1200" dirty="0" smtClean="0">
                <a:ea typeface="宋体" charset="-122"/>
              </a:rPr>
              <a:t>弊端七：文件流转签批效率底下；</a:t>
            </a:r>
          </a:p>
        </p:txBody>
      </p:sp>
      <p:pic>
        <p:nvPicPr>
          <p:cNvPr id="10" name="E5F18A36-81A8-490E-B2E0-DBB09CB74797-L0-001.jpeg"/>
          <p:cNvPicPr>
            <a:picLocks noChangeAspect="1"/>
          </p:cNvPicPr>
          <p:nvPr/>
        </p:nvPicPr>
        <p:blipFill>
          <a:blip r:embed="rId2"/>
          <a:srcRect/>
          <a:stretch>
            <a:fillRect/>
          </a:stretch>
        </p:blipFill>
        <p:spPr bwMode="auto">
          <a:xfrm>
            <a:off x="7746401" y="1659896"/>
            <a:ext cx="3992563" cy="4211637"/>
          </a:xfrm>
          <a:prstGeom prst="rect">
            <a:avLst/>
          </a:prstGeom>
          <a:noFill/>
          <a:ln w="12700">
            <a:noFill/>
            <a:miter lim="400000"/>
            <a:headEnd/>
            <a:tailEnd/>
          </a:ln>
        </p:spPr>
      </p:pic>
      <p:sp>
        <p:nvSpPr>
          <p:cNvPr id="11" name="Shape 78"/>
          <p:cNvSpPr txBox="1">
            <a:spLocks/>
          </p:cNvSpPr>
          <p:nvPr/>
        </p:nvSpPr>
        <p:spPr bwMode="auto">
          <a:xfrm>
            <a:off x="1006669" y="1080812"/>
            <a:ext cx="8736013" cy="402610"/>
          </a:xfrm>
          <a:prstGeom prst="rect">
            <a:avLst/>
          </a:prstGeom>
          <a:noFill/>
          <a:ln w="12700">
            <a:noFill/>
            <a:miter lim="400000"/>
            <a:headEnd/>
            <a:tailEnd/>
          </a:ln>
        </p:spPr>
        <p:txBody>
          <a:bodyPr vert="horz" wrap="square" lIns="45719" tIns="45720" rIns="45719"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600" b="1">
                <a:solidFill>
                  <a:srgbClr val="FFFFFF"/>
                </a:solidFill>
                <a:latin typeface="+mn-lt"/>
                <a:ea typeface="+mn-ea"/>
                <a:cs typeface="+mn-cs"/>
                <a:sym typeface="Arial" charset="0"/>
              </a:defRPr>
            </a:lvl1pPr>
            <a:lvl2pPr algn="l" defTabSz="685800" rtl="0" eaLnBrk="0" fontAlgn="base" hangingPunct="0">
              <a:lnSpc>
                <a:spcPct val="90000"/>
              </a:lnSpc>
              <a:spcBef>
                <a:spcPct val="0"/>
              </a:spcBef>
              <a:spcAft>
                <a:spcPct val="0"/>
              </a:spcAft>
              <a:defRPr sz="3600" b="1">
                <a:solidFill>
                  <a:srgbClr val="FFFFFF"/>
                </a:solidFill>
                <a:latin typeface="+mn-lt"/>
                <a:ea typeface="+mn-ea"/>
                <a:cs typeface="+mn-cs"/>
                <a:sym typeface="Arial" charset="0"/>
              </a:defRPr>
            </a:lvl2pPr>
            <a:lvl3pPr algn="l" defTabSz="685800" rtl="0" eaLnBrk="0" fontAlgn="base" hangingPunct="0">
              <a:lnSpc>
                <a:spcPct val="90000"/>
              </a:lnSpc>
              <a:spcBef>
                <a:spcPct val="0"/>
              </a:spcBef>
              <a:spcAft>
                <a:spcPct val="0"/>
              </a:spcAft>
              <a:defRPr sz="3600" b="1">
                <a:solidFill>
                  <a:srgbClr val="FFFFFF"/>
                </a:solidFill>
                <a:latin typeface="+mn-lt"/>
                <a:ea typeface="+mn-ea"/>
                <a:cs typeface="+mn-cs"/>
                <a:sym typeface="Arial" charset="0"/>
              </a:defRPr>
            </a:lvl3pPr>
            <a:lvl4pPr algn="l" defTabSz="685800" rtl="0" eaLnBrk="0" fontAlgn="base" hangingPunct="0">
              <a:lnSpc>
                <a:spcPct val="90000"/>
              </a:lnSpc>
              <a:spcBef>
                <a:spcPct val="0"/>
              </a:spcBef>
              <a:spcAft>
                <a:spcPct val="0"/>
              </a:spcAft>
              <a:defRPr sz="3600" b="1">
                <a:solidFill>
                  <a:srgbClr val="FFFFFF"/>
                </a:solidFill>
                <a:latin typeface="+mn-lt"/>
                <a:ea typeface="+mn-ea"/>
                <a:cs typeface="+mn-cs"/>
                <a:sym typeface="Arial" charset="0"/>
              </a:defRPr>
            </a:lvl4pPr>
            <a:lvl5pPr algn="l" defTabSz="685800" rtl="0" eaLnBrk="0" fontAlgn="base" hangingPunct="0">
              <a:lnSpc>
                <a:spcPct val="90000"/>
              </a:lnSpc>
              <a:spcBef>
                <a:spcPct val="0"/>
              </a:spcBef>
              <a:spcAft>
                <a:spcPct val="0"/>
              </a:spcAft>
              <a:defRPr sz="3600" b="1">
                <a:solidFill>
                  <a:srgbClr val="FFFFFF"/>
                </a:solidFill>
                <a:latin typeface="+mn-lt"/>
                <a:ea typeface="+mn-ea"/>
                <a:cs typeface="+mn-cs"/>
                <a:sym typeface="Arial" charset="0"/>
              </a:defRPr>
            </a:lvl5pPr>
            <a:lvl6pPr marL="0" marR="0" indent="457200" algn="l" defTabSz="685800" rtl="0" latinLnBrk="0">
              <a:lnSpc>
                <a:spcPct val="90000"/>
              </a:lnSpc>
              <a:spcBef>
                <a:spcPts val="0"/>
              </a:spcBef>
              <a:spcAft>
                <a:spcPts val="0"/>
              </a:spcAft>
              <a:buClrTx/>
              <a:buSzTx/>
              <a:buFontTx/>
              <a:buNone/>
              <a:tabLst/>
              <a:defRPr sz="3600" b="1" i="0" u="none" strike="noStrike" cap="none" spc="0" baseline="0">
                <a:ln>
                  <a:noFill/>
                </a:ln>
                <a:solidFill>
                  <a:srgbClr val="FFFFFF"/>
                </a:solidFill>
                <a:uFillTx/>
                <a:latin typeface="+mn-lt"/>
                <a:ea typeface="+mn-ea"/>
                <a:cs typeface="+mn-cs"/>
                <a:sym typeface="Arial"/>
              </a:defRPr>
            </a:lvl6pPr>
            <a:lvl7pPr marL="0" marR="0" indent="914400" algn="l" defTabSz="685800" rtl="0" latinLnBrk="0">
              <a:lnSpc>
                <a:spcPct val="90000"/>
              </a:lnSpc>
              <a:spcBef>
                <a:spcPts val="0"/>
              </a:spcBef>
              <a:spcAft>
                <a:spcPts val="0"/>
              </a:spcAft>
              <a:buClrTx/>
              <a:buSzTx/>
              <a:buFontTx/>
              <a:buNone/>
              <a:tabLst/>
              <a:defRPr sz="3600" b="1" i="0" u="none" strike="noStrike" cap="none" spc="0" baseline="0">
                <a:ln>
                  <a:noFill/>
                </a:ln>
                <a:solidFill>
                  <a:srgbClr val="FFFFFF"/>
                </a:solidFill>
                <a:uFillTx/>
                <a:latin typeface="+mn-lt"/>
                <a:ea typeface="+mn-ea"/>
                <a:cs typeface="+mn-cs"/>
                <a:sym typeface="Arial"/>
              </a:defRPr>
            </a:lvl7pPr>
            <a:lvl8pPr marL="0" marR="0" indent="1371600" algn="l" defTabSz="685800" rtl="0" latinLnBrk="0">
              <a:lnSpc>
                <a:spcPct val="90000"/>
              </a:lnSpc>
              <a:spcBef>
                <a:spcPts val="0"/>
              </a:spcBef>
              <a:spcAft>
                <a:spcPts val="0"/>
              </a:spcAft>
              <a:buClrTx/>
              <a:buSzTx/>
              <a:buFontTx/>
              <a:buNone/>
              <a:tabLst/>
              <a:defRPr sz="3600" b="1" i="0" u="none" strike="noStrike" cap="none" spc="0" baseline="0">
                <a:ln>
                  <a:noFill/>
                </a:ln>
                <a:solidFill>
                  <a:srgbClr val="FFFFFF"/>
                </a:solidFill>
                <a:uFillTx/>
                <a:latin typeface="+mn-lt"/>
                <a:ea typeface="+mn-ea"/>
                <a:cs typeface="+mn-cs"/>
                <a:sym typeface="Arial"/>
              </a:defRPr>
            </a:lvl8pPr>
            <a:lvl9pPr marL="0" marR="0" indent="1828800" algn="l" defTabSz="685800" rtl="0" latinLnBrk="0">
              <a:lnSpc>
                <a:spcPct val="90000"/>
              </a:lnSpc>
              <a:spcBef>
                <a:spcPts val="0"/>
              </a:spcBef>
              <a:spcAft>
                <a:spcPts val="0"/>
              </a:spcAft>
              <a:buClrTx/>
              <a:buSzTx/>
              <a:buFontTx/>
              <a:buNone/>
              <a:tabLst/>
              <a:defRPr sz="3600" b="1" i="0" u="none" strike="noStrike" cap="none" spc="0" baseline="0">
                <a:ln>
                  <a:noFill/>
                </a:ln>
                <a:solidFill>
                  <a:srgbClr val="FFFFFF"/>
                </a:solidFill>
                <a:uFillTx/>
                <a:latin typeface="+mn-lt"/>
                <a:ea typeface="+mn-ea"/>
                <a:cs typeface="+mn-cs"/>
                <a:sym typeface="Arial"/>
              </a:defRPr>
            </a:lvl9pPr>
          </a:lstStyle>
          <a:p>
            <a:pPr defTabSz="547688" eaLnBrk="1" hangingPunct="1"/>
            <a:r>
              <a:rPr lang="zh-CN" altLang="en-US" sz="2000" kern="0" dirty="0" smtClean="0">
                <a:solidFill>
                  <a:srgbClr val="5F5F5F"/>
                </a:solidFill>
                <a:latin typeface="Arial" charset="0"/>
                <a:ea typeface="宋体" charset="-122"/>
                <a:cs typeface="Arial" charset="0"/>
              </a:rPr>
              <a:t>目标用户</a:t>
            </a:r>
          </a:p>
        </p:txBody>
      </p:sp>
      <p:sp>
        <p:nvSpPr>
          <p:cNvPr id="12" name="Shape 78"/>
          <p:cNvSpPr txBox="1">
            <a:spLocks/>
          </p:cNvSpPr>
          <p:nvPr/>
        </p:nvSpPr>
        <p:spPr bwMode="auto">
          <a:xfrm>
            <a:off x="1027022" y="2597478"/>
            <a:ext cx="2322847" cy="402610"/>
          </a:xfrm>
          <a:prstGeom prst="rect">
            <a:avLst/>
          </a:prstGeom>
          <a:noFill/>
          <a:ln w="12700">
            <a:noFill/>
            <a:miter lim="400000"/>
            <a:headEnd/>
            <a:tailEnd/>
          </a:ln>
        </p:spPr>
        <p:txBody>
          <a:bodyPr vert="horz" wrap="square" lIns="45719" tIns="45720" rIns="45719"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600" b="1">
                <a:solidFill>
                  <a:srgbClr val="FFFFFF"/>
                </a:solidFill>
                <a:latin typeface="+mn-lt"/>
                <a:ea typeface="+mn-ea"/>
                <a:cs typeface="+mn-cs"/>
                <a:sym typeface="Arial" charset="0"/>
              </a:defRPr>
            </a:lvl1pPr>
            <a:lvl2pPr algn="l" defTabSz="685800" rtl="0" eaLnBrk="0" fontAlgn="base" hangingPunct="0">
              <a:lnSpc>
                <a:spcPct val="90000"/>
              </a:lnSpc>
              <a:spcBef>
                <a:spcPct val="0"/>
              </a:spcBef>
              <a:spcAft>
                <a:spcPct val="0"/>
              </a:spcAft>
              <a:defRPr sz="3600" b="1">
                <a:solidFill>
                  <a:srgbClr val="FFFFFF"/>
                </a:solidFill>
                <a:latin typeface="+mn-lt"/>
                <a:ea typeface="+mn-ea"/>
                <a:cs typeface="+mn-cs"/>
                <a:sym typeface="Arial" charset="0"/>
              </a:defRPr>
            </a:lvl2pPr>
            <a:lvl3pPr algn="l" defTabSz="685800" rtl="0" eaLnBrk="0" fontAlgn="base" hangingPunct="0">
              <a:lnSpc>
                <a:spcPct val="90000"/>
              </a:lnSpc>
              <a:spcBef>
                <a:spcPct val="0"/>
              </a:spcBef>
              <a:spcAft>
                <a:spcPct val="0"/>
              </a:spcAft>
              <a:defRPr sz="3600" b="1">
                <a:solidFill>
                  <a:srgbClr val="FFFFFF"/>
                </a:solidFill>
                <a:latin typeface="+mn-lt"/>
                <a:ea typeface="+mn-ea"/>
                <a:cs typeface="+mn-cs"/>
                <a:sym typeface="Arial" charset="0"/>
              </a:defRPr>
            </a:lvl3pPr>
            <a:lvl4pPr algn="l" defTabSz="685800" rtl="0" eaLnBrk="0" fontAlgn="base" hangingPunct="0">
              <a:lnSpc>
                <a:spcPct val="90000"/>
              </a:lnSpc>
              <a:spcBef>
                <a:spcPct val="0"/>
              </a:spcBef>
              <a:spcAft>
                <a:spcPct val="0"/>
              </a:spcAft>
              <a:defRPr sz="3600" b="1">
                <a:solidFill>
                  <a:srgbClr val="FFFFFF"/>
                </a:solidFill>
                <a:latin typeface="+mn-lt"/>
                <a:ea typeface="+mn-ea"/>
                <a:cs typeface="+mn-cs"/>
                <a:sym typeface="Arial" charset="0"/>
              </a:defRPr>
            </a:lvl4pPr>
            <a:lvl5pPr algn="l" defTabSz="685800" rtl="0" eaLnBrk="0" fontAlgn="base" hangingPunct="0">
              <a:lnSpc>
                <a:spcPct val="90000"/>
              </a:lnSpc>
              <a:spcBef>
                <a:spcPct val="0"/>
              </a:spcBef>
              <a:spcAft>
                <a:spcPct val="0"/>
              </a:spcAft>
              <a:defRPr sz="3600" b="1">
                <a:solidFill>
                  <a:srgbClr val="FFFFFF"/>
                </a:solidFill>
                <a:latin typeface="+mn-lt"/>
                <a:ea typeface="+mn-ea"/>
                <a:cs typeface="+mn-cs"/>
                <a:sym typeface="Arial" charset="0"/>
              </a:defRPr>
            </a:lvl5pPr>
            <a:lvl6pPr marL="0" marR="0" indent="457200" algn="l" defTabSz="685800" rtl="0" latinLnBrk="0">
              <a:lnSpc>
                <a:spcPct val="90000"/>
              </a:lnSpc>
              <a:spcBef>
                <a:spcPts val="0"/>
              </a:spcBef>
              <a:spcAft>
                <a:spcPts val="0"/>
              </a:spcAft>
              <a:buClrTx/>
              <a:buSzTx/>
              <a:buFontTx/>
              <a:buNone/>
              <a:tabLst/>
              <a:defRPr sz="3600" b="1" i="0" u="none" strike="noStrike" cap="none" spc="0" baseline="0">
                <a:ln>
                  <a:noFill/>
                </a:ln>
                <a:solidFill>
                  <a:srgbClr val="FFFFFF"/>
                </a:solidFill>
                <a:uFillTx/>
                <a:latin typeface="+mn-lt"/>
                <a:ea typeface="+mn-ea"/>
                <a:cs typeface="+mn-cs"/>
                <a:sym typeface="Arial"/>
              </a:defRPr>
            </a:lvl6pPr>
            <a:lvl7pPr marL="0" marR="0" indent="914400" algn="l" defTabSz="685800" rtl="0" latinLnBrk="0">
              <a:lnSpc>
                <a:spcPct val="90000"/>
              </a:lnSpc>
              <a:spcBef>
                <a:spcPts val="0"/>
              </a:spcBef>
              <a:spcAft>
                <a:spcPts val="0"/>
              </a:spcAft>
              <a:buClrTx/>
              <a:buSzTx/>
              <a:buFontTx/>
              <a:buNone/>
              <a:tabLst/>
              <a:defRPr sz="3600" b="1" i="0" u="none" strike="noStrike" cap="none" spc="0" baseline="0">
                <a:ln>
                  <a:noFill/>
                </a:ln>
                <a:solidFill>
                  <a:srgbClr val="FFFFFF"/>
                </a:solidFill>
                <a:uFillTx/>
                <a:latin typeface="+mn-lt"/>
                <a:ea typeface="+mn-ea"/>
                <a:cs typeface="+mn-cs"/>
                <a:sym typeface="Arial"/>
              </a:defRPr>
            </a:lvl7pPr>
            <a:lvl8pPr marL="0" marR="0" indent="1371600" algn="l" defTabSz="685800" rtl="0" latinLnBrk="0">
              <a:lnSpc>
                <a:spcPct val="90000"/>
              </a:lnSpc>
              <a:spcBef>
                <a:spcPts val="0"/>
              </a:spcBef>
              <a:spcAft>
                <a:spcPts val="0"/>
              </a:spcAft>
              <a:buClrTx/>
              <a:buSzTx/>
              <a:buFontTx/>
              <a:buNone/>
              <a:tabLst/>
              <a:defRPr sz="3600" b="1" i="0" u="none" strike="noStrike" cap="none" spc="0" baseline="0">
                <a:ln>
                  <a:noFill/>
                </a:ln>
                <a:solidFill>
                  <a:srgbClr val="FFFFFF"/>
                </a:solidFill>
                <a:uFillTx/>
                <a:latin typeface="+mn-lt"/>
                <a:ea typeface="+mn-ea"/>
                <a:cs typeface="+mn-cs"/>
                <a:sym typeface="Arial"/>
              </a:defRPr>
            </a:lvl8pPr>
            <a:lvl9pPr marL="0" marR="0" indent="1828800" algn="l" defTabSz="685800" rtl="0" latinLnBrk="0">
              <a:lnSpc>
                <a:spcPct val="90000"/>
              </a:lnSpc>
              <a:spcBef>
                <a:spcPts val="0"/>
              </a:spcBef>
              <a:spcAft>
                <a:spcPts val="0"/>
              </a:spcAft>
              <a:buClrTx/>
              <a:buSzTx/>
              <a:buFontTx/>
              <a:buNone/>
              <a:tabLst/>
              <a:defRPr sz="3600" b="1" i="0" u="none" strike="noStrike" cap="none" spc="0" baseline="0">
                <a:ln>
                  <a:noFill/>
                </a:ln>
                <a:solidFill>
                  <a:srgbClr val="FFFFFF"/>
                </a:solidFill>
                <a:uFillTx/>
                <a:latin typeface="+mn-lt"/>
                <a:ea typeface="+mn-ea"/>
                <a:cs typeface="+mn-cs"/>
                <a:sym typeface="Arial"/>
              </a:defRPr>
            </a:lvl9pPr>
          </a:lstStyle>
          <a:p>
            <a:pPr defTabSz="547688" eaLnBrk="1" hangingPunct="1"/>
            <a:r>
              <a:rPr lang="zh-CN" altLang="en-US" sz="2000" kern="0" dirty="0" smtClean="0">
                <a:solidFill>
                  <a:srgbClr val="5F5F5F"/>
                </a:solidFill>
                <a:latin typeface="Arial" charset="0"/>
                <a:ea typeface="宋体" charset="-122"/>
                <a:cs typeface="Arial" charset="0"/>
              </a:rPr>
              <a:t>目前政府沟通现状</a:t>
            </a:r>
          </a:p>
        </p:txBody>
      </p:sp>
      <p:pic>
        <p:nvPicPr>
          <p:cNvPr id="9" name="Picture 2" descr="E:\svn\dongben\2.总体设计、详细设计\政务通讯录v2.2.2\Android\logo&amp;引导\108px.png"/>
          <p:cNvPicPr>
            <a:picLocks noChangeAspect="1" noChangeArrowheads="1"/>
          </p:cNvPicPr>
          <p:nvPr/>
        </p:nvPicPr>
        <p:blipFill>
          <a:blip r:embed="rId3"/>
          <a:srcRect/>
          <a:stretch>
            <a:fillRect/>
          </a:stretch>
        </p:blipFill>
        <p:spPr bwMode="auto">
          <a:xfrm>
            <a:off x="468923" y="158262"/>
            <a:ext cx="747346" cy="747346"/>
          </a:xfrm>
          <a:prstGeom prst="rect">
            <a:avLst/>
          </a:prstGeom>
          <a:noFill/>
        </p:spPr>
      </p:pic>
    </p:spTree>
    <p:extLst>
      <p:ext uri="{BB962C8B-B14F-4D97-AF65-F5344CB8AC3E}">
        <p14:creationId xmlns="" xmlns:p14="http://schemas.microsoft.com/office/powerpoint/2010/main" val="3331305334"/>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hape 81"/>
          <p:cNvSpPr>
            <a:spLocks noGrp="1"/>
          </p:cNvSpPr>
          <p:nvPr>
            <p:ph type="title"/>
          </p:nvPr>
        </p:nvSpPr>
        <p:spPr>
          <a:xfrm>
            <a:off x="1277938" y="176213"/>
            <a:ext cx="10298112" cy="795337"/>
          </a:xfrm>
        </p:spPr>
        <p:txBody>
          <a:bodyPr/>
          <a:lstStyle/>
          <a:p>
            <a:pPr eaLnBrk="1" hangingPunct="1"/>
            <a:r>
              <a:rPr lang="en-US" altLang="zh-CN" sz="2800" b="0" dirty="0" smtClean="0">
                <a:latin typeface="黑体" pitchFamily="49" charset="-122"/>
                <a:ea typeface="黑体" pitchFamily="49" charset="-122"/>
                <a:sym typeface="黑体" pitchFamily="49" charset="-122"/>
              </a:rPr>
              <a:t>Why</a:t>
            </a:r>
            <a:r>
              <a:rPr lang="zh-CN" altLang="en-US" sz="2800" b="0" dirty="0" smtClean="0">
                <a:latin typeface="黑体" pitchFamily="49" charset="-122"/>
                <a:ea typeface="黑体" pitchFamily="49" charset="-122"/>
                <a:sym typeface="黑体" pitchFamily="49" charset="-122"/>
              </a:rPr>
              <a:t>为什么</a:t>
            </a:r>
            <a:r>
              <a:rPr lang="zh-CN" altLang="en-US" sz="2800" b="0" dirty="0">
                <a:latin typeface="黑体" pitchFamily="49" charset="-122"/>
                <a:ea typeface="黑体" pitchFamily="49" charset="-122"/>
                <a:sym typeface="黑体" pitchFamily="49" charset="-122"/>
              </a:rPr>
              <a:t>用政务通</a:t>
            </a:r>
            <a:endParaRPr lang="zh-CN" altLang="en-US" sz="2800" b="0" dirty="0" smtClean="0">
              <a:latin typeface="黑体" pitchFamily="49" charset="-122"/>
              <a:ea typeface="黑体" pitchFamily="49" charset="-122"/>
              <a:sym typeface="黑体" pitchFamily="49" charset="-122"/>
            </a:endParaRPr>
          </a:p>
        </p:txBody>
      </p:sp>
      <p:pic>
        <p:nvPicPr>
          <p:cNvPr id="1026" name="Picture 2" descr="C:\Users\Administrator\Desktop\123_02.jpg"/>
          <p:cNvPicPr>
            <a:picLocks noChangeAspect="1" noChangeArrowheads="1"/>
          </p:cNvPicPr>
          <p:nvPr/>
        </p:nvPicPr>
        <p:blipFill>
          <a:blip r:embed="rId2"/>
          <a:srcRect/>
          <a:stretch>
            <a:fillRect/>
          </a:stretch>
        </p:blipFill>
        <p:spPr bwMode="auto">
          <a:xfrm>
            <a:off x="16934" y="1064132"/>
            <a:ext cx="12139626" cy="5760000"/>
          </a:xfrm>
          <a:prstGeom prst="rect">
            <a:avLst/>
          </a:prstGeom>
          <a:noFill/>
        </p:spPr>
      </p:pic>
      <p:pic>
        <p:nvPicPr>
          <p:cNvPr id="5" name="Picture 2" descr="E:\svn\dongben\2.总体设计、详细设计\政务通讯录v2.2.2\Android\logo&amp;引导\108px.png"/>
          <p:cNvPicPr>
            <a:picLocks noChangeAspect="1" noChangeArrowheads="1"/>
          </p:cNvPicPr>
          <p:nvPr/>
        </p:nvPicPr>
        <p:blipFill>
          <a:blip r:embed="rId3"/>
          <a:srcRect/>
          <a:stretch>
            <a:fillRect/>
          </a:stretch>
        </p:blipFill>
        <p:spPr bwMode="auto">
          <a:xfrm>
            <a:off x="468923" y="158262"/>
            <a:ext cx="747346" cy="747346"/>
          </a:xfrm>
          <a:prstGeom prst="rect">
            <a:avLst/>
          </a:prstGeom>
          <a:noFill/>
        </p:spPr>
      </p:pic>
    </p:spTree>
    <p:extLst>
      <p:ext uri="{BB962C8B-B14F-4D97-AF65-F5344CB8AC3E}">
        <p14:creationId xmlns="" xmlns:p14="http://schemas.microsoft.com/office/powerpoint/2010/main" val="1491447130"/>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hape 81"/>
          <p:cNvSpPr>
            <a:spLocks noGrp="1"/>
          </p:cNvSpPr>
          <p:nvPr>
            <p:ph type="title"/>
          </p:nvPr>
        </p:nvSpPr>
        <p:spPr>
          <a:xfrm>
            <a:off x="1277938" y="176213"/>
            <a:ext cx="10298112" cy="795337"/>
          </a:xfrm>
        </p:spPr>
        <p:txBody>
          <a:bodyPr/>
          <a:lstStyle/>
          <a:p>
            <a:pPr eaLnBrk="1" hangingPunct="1"/>
            <a:r>
              <a:rPr lang="en-US" altLang="zh-CN" sz="2800" b="0" dirty="0" smtClean="0">
                <a:latin typeface="黑体" pitchFamily="49" charset="-122"/>
                <a:ea typeface="黑体" pitchFamily="49" charset="-122"/>
                <a:sym typeface="黑体" pitchFamily="49" charset="-122"/>
              </a:rPr>
              <a:t>Why-</a:t>
            </a:r>
            <a:r>
              <a:rPr lang="zh-CN" altLang="en-US" sz="2800" b="0" dirty="0" smtClean="0">
                <a:latin typeface="黑体" pitchFamily="49" charset="-122"/>
                <a:ea typeface="黑体" pitchFamily="49" charset="-122"/>
                <a:sym typeface="黑体" pitchFamily="49" charset="-122"/>
              </a:rPr>
              <a:t>为什么</a:t>
            </a:r>
            <a:r>
              <a:rPr lang="zh-CN" altLang="en-US" sz="2800" b="0" dirty="0">
                <a:latin typeface="黑体" pitchFamily="49" charset="-122"/>
                <a:ea typeface="黑体" pitchFamily="49" charset="-122"/>
                <a:sym typeface="黑体" pitchFamily="49" charset="-122"/>
              </a:rPr>
              <a:t>用政务通</a:t>
            </a:r>
            <a:endParaRPr lang="zh-CN" altLang="en-US" sz="2800" b="0" dirty="0" smtClean="0">
              <a:latin typeface="黑体" pitchFamily="49" charset="-122"/>
              <a:ea typeface="黑体" pitchFamily="49" charset="-122"/>
              <a:sym typeface="黑体" pitchFamily="49" charset="-122"/>
            </a:endParaRPr>
          </a:p>
        </p:txBody>
      </p:sp>
      <p:sp>
        <p:nvSpPr>
          <p:cNvPr id="6" name="Shape 92"/>
          <p:cNvSpPr>
            <a:spLocks noGrp="1"/>
          </p:cNvSpPr>
          <p:nvPr>
            <p:ph type="body" sz="half" idx="1"/>
          </p:nvPr>
        </p:nvSpPr>
        <p:spPr>
          <a:xfrm>
            <a:off x="1061366" y="1602865"/>
            <a:ext cx="6784975" cy="3865949"/>
          </a:xfrm>
        </p:spPr>
        <p:txBody>
          <a:bodyPr/>
          <a:lstStyle/>
          <a:p>
            <a:pPr marL="331788" indent="-331788" defTabSz="630238" eaLnBrk="1" hangingPunct="1">
              <a:lnSpc>
                <a:spcPct val="150000"/>
              </a:lnSpc>
            </a:pPr>
            <a:r>
              <a:rPr lang="zh-CN" altLang="en-US" sz="2000" dirty="0" smtClean="0">
                <a:ea typeface="宋体" charset="-122"/>
              </a:rPr>
              <a:t>优势一：一人管理，组织内所有人共享，手机端实时同步随身携带，随时查找使用</a:t>
            </a:r>
            <a:r>
              <a:rPr lang="zh-CN" altLang="en-US" sz="2000" dirty="0">
                <a:ea typeface="宋体" charset="-122"/>
              </a:rPr>
              <a:t>；不用再</a:t>
            </a:r>
            <a:r>
              <a:rPr lang="zh-CN" altLang="en-US" sz="2000" dirty="0" smtClean="0">
                <a:ea typeface="宋体" charset="-122"/>
              </a:rPr>
              <a:t>重新印制电话本。</a:t>
            </a:r>
          </a:p>
          <a:p>
            <a:pPr marL="331788" indent="-331788" defTabSz="630238" eaLnBrk="1" hangingPunct="1">
              <a:lnSpc>
                <a:spcPct val="150000"/>
              </a:lnSpc>
            </a:pPr>
            <a:r>
              <a:rPr lang="zh-CN" altLang="en-US" sz="2000" dirty="0" smtClean="0">
                <a:ea typeface="宋体" charset="-122"/>
              </a:rPr>
              <a:t>办公室主任一个人建立内部通讯录，单位内部人员直接共享使用，有领导紧急调整，一人修改，全单位其他人员手机上的单位通讯录就自动更新了，而且装在手机端使用起来非常方便，按部门展示也非常清晰好找。通讯录内人员如果有手机号变更，手机端自修改手机号，单位内部所有人员手机端同步更新，不需要再费时费力统计手机号码变动。</a:t>
            </a:r>
          </a:p>
        </p:txBody>
      </p:sp>
      <p:pic>
        <p:nvPicPr>
          <p:cNvPr id="7" name="image3.png" descr="未标题-1_03"/>
          <p:cNvPicPr>
            <a:picLocks noChangeAspect="1"/>
          </p:cNvPicPr>
          <p:nvPr/>
        </p:nvPicPr>
        <p:blipFill>
          <a:blip r:embed="rId2"/>
          <a:srcRect/>
          <a:stretch>
            <a:fillRect/>
          </a:stretch>
        </p:blipFill>
        <p:spPr bwMode="auto">
          <a:xfrm>
            <a:off x="8761535" y="1239838"/>
            <a:ext cx="2563812" cy="5176837"/>
          </a:xfrm>
          <a:prstGeom prst="rect">
            <a:avLst/>
          </a:prstGeom>
          <a:noFill/>
          <a:ln w="12700">
            <a:noFill/>
            <a:miter lim="400000"/>
            <a:headEnd/>
            <a:tailEnd/>
          </a:ln>
        </p:spPr>
      </p:pic>
      <p:pic>
        <p:nvPicPr>
          <p:cNvPr id="8" name="Picture 7"/>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8944097" y="1832748"/>
            <a:ext cx="2208213" cy="3919578"/>
          </a:xfrm>
          <a:prstGeom prst="rect">
            <a:avLst/>
          </a:prstGeom>
          <a:noFill/>
          <a:ln w="9525">
            <a:noFill/>
            <a:miter lim="800000"/>
            <a:headEnd/>
            <a:tailEnd/>
          </a:ln>
        </p:spPr>
      </p:pic>
      <p:pic>
        <p:nvPicPr>
          <p:cNvPr id="9" name="Picture 2" descr="E:\svn\dongben\2.总体设计、详细设计\政务通讯录v2.2.2\Android\logo&amp;引导\108px.png"/>
          <p:cNvPicPr>
            <a:picLocks noChangeAspect="1" noChangeArrowheads="1"/>
          </p:cNvPicPr>
          <p:nvPr/>
        </p:nvPicPr>
        <p:blipFill>
          <a:blip r:embed="rId4"/>
          <a:srcRect/>
          <a:stretch>
            <a:fillRect/>
          </a:stretch>
        </p:blipFill>
        <p:spPr bwMode="auto">
          <a:xfrm>
            <a:off x="468923" y="158262"/>
            <a:ext cx="747346" cy="747346"/>
          </a:xfrm>
          <a:prstGeom prst="rect">
            <a:avLst/>
          </a:prstGeom>
          <a:noFill/>
        </p:spPr>
      </p:pic>
    </p:spTree>
    <p:extLst>
      <p:ext uri="{BB962C8B-B14F-4D97-AF65-F5344CB8AC3E}">
        <p14:creationId xmlns="" xmlns:p14="http://schemas.microsoft.com/office/powerpoint/2010/main" val="1697410891"/>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hape 81"/>
          <p:cNvSpPr>
            <a:spLocks noGrp="1"/>
          </p:cNvSpPr>
          <p:nvPr>
            <p:ph type="title"/>
          </p:nvPr>
        </p:nvSpPr>
        <p:spPr>
          <a:xfrm>
            <a:off x="1277938" y="176213"/>
            <a:ext cx="10298112" cy="795337"/>
          </a:xfrm>
        </p:spPr>
        <p:txBody>
          <a:bodyPr/>
          <a:lstStyle/>
          <a:p>
            <a:pPr eaLnBrk="1" hangingPunct="1"/>
            <a:r>
              <a:rPr lang="en-US" altLang="zh-CN" sz="2800" b="0" dirty="0" smtClean="0">
                <a:latin typeface="黑体" pitchFamily="49" charset="-122"/>
                <a:ea typeface="黑体" pitchFamily="49" charset="-122"/>
                <a:sym typeface="黑体" pitchFamily="49" charset="-122"/>
              </a:rPr>
              <a:t>Why-</a:t>
            </a:r>
            <a:r>
              <a:rPr lang="zh-CN" altLang="en-US" sz="2800" b="0" dirty="0" smtClean="0">
                <a:latin typeface="黑体" pitchFamily="49" charset="-122"/>
                <a:ea typeface="黑体" pitchFamily="49" charset="-122"/>
                <a:sym typeface="黑体" pitchFamily="49" charset="-122"/>
              </a:rPr>
              <a:t>为什么</a:t>
            </a:r>
            <a:r>
              <a:rPr lang="zh-CN" altLang="en-US" sz="2800" b="0" dirty="0">
                <a:latin typeface="黑体" pitchFamily="49" charset="-122"/>
                <a:ea typeface="黑体" pitchFamily="49" charset="-122"/>
                <a:sym typeface="黑体" pitchFamily="49" charset="-122"/>
              </a:rPr>
              <a:t>用政务通</a:t>
            </a:r>
            <a:endParaRPr lang="zh-CN" altLang="en-US" sz="2800" b="0" dirty="0" smtClean="0">
              <a:latin typeface="黑体" pitchFamily="49" charset="-122"/>
              <a:ea typeface="黑体" pitchFamily="49" charset="-122"/>
              <a:sym typeface="黑体" pitchFamily="49" charset="-122"/>
            </a:endParaRPr>
          </a:p>
        </p:txBody>
      </p:sp>
      <p:sp>
        <p:nvSpPr>
          <p:cNvPr id="9" name="Shape 97"/>
          <p:cNvSpPr>
            <a:spLocks noGrp="1"/>
          </p:cNvSpPr>
          <p:nvPr/>
        </p:nvSpPr>
        <p:spPr bwMode="auto">
          <a:xfrm>
            <a:off x="965315" y="1604475"/>
            <a:ext cx="6970712" cy="1885632"/>
          </a:xfrm>
          <a:prstGeom prst="rect">
            <a:avLst/>
          </a:prstGeom>
          <a:noFill/>
          <a:ln w="12700">
            <a:noFill/>
            <a:miter lim="400000"/>
            <a:headEnd/>
            <a:tailEnd/>
          </a:ln>
        </p:spPr>
        <p:txBody>
          <a:bodyPr vert="horz" wrap="square" lIns="45719" tIns="45720" rIns="45719" bIns="45720" numCol="1" anchor="t" anchorCtr="0" compatLnSpc="1">
            <a:prstTxWarp prst="textNoShape">
              <a:avLst/>
            </a:prstTxWarp>
          </a:bodyPr>
          <a:lstStyle>
            <a:lvl1pPr marL="361950" indent="-361950" algn="just" defTabSz="685800" rtl="0" eaLnBrk="0" fontAlgn="base" hangingPunct="0">
              <a:lnSpc>
                <a:spcPct val="120000"/>
              </a:lnSpc>
              <a:spcBef>
                <a:spcPct val="0"/>
              </a:spcBef>
              <a:spcAft>
                <a:spcPct val="0"/>
              </a:spcAft>
              <a:buClr>
                <a:schemeClr val="accent1"/>
              </a:buClr>
              <a:buSzPct val="60000"/>
              <a:buFont typeface="Wingdings" pitchFamily="2" charset="2"/>
              <a:buChar char="❍"/>
              <a:defRPr sz="2400">
                <a:solidFill>
                  <a:srgbClr val="5F5F5F"/>
                </a:solidFill>
                <a:latin typeface="+mn-lt"/>
                <a:ea typeface="+mn-ea"/>
                <a:cs typeface="+mn-cs"/>
                <a:sym typeface="Arial" charset="0"/>
              </a:defRPr>
            </a:lvl1pPr>
            <a:lvl2pPr marL="361950" indent="-361950" algn="just" defTabSz="685800" rtl="0" eaLnBrk="0" fontAlgn="base" hangingPunct="0">
              <a:lnSpc>
                <a:spcPct val="120000"/>
              </a:lnSpc>
              <a:spcBef>
                <a:spcPct val="0"/>
              </a:spcBef>
              <a:spcAft>
                <a:spcPct val="0"/>
              </a:spcAft>
              <a:buClr>
                <a:schemeClr val="accent1"/>
              </a:buClr>
              <a:buSzPct val="100000"/>
              <a:buFont typeface="Wingdings" pitchFamily="2" charset="2"/>
              <a:buChar char=" "/>
              <a:defRPr sz="2400">
                <a:solidFill>
                  <a:srgbClr val="5F5F5F"/>
                </a:solidFill>
                <a:latin typeface="+mn-lt"/>
                <a:ea typeface="+mn-ea"/>
                <a:cs typeface="+mn-cs"/>
                <a:sym typeface="Arial" charset="0"/>
              </a:defRPr>
            </a:lvl2pPr>
            <a:lvl3pPr marL="890588" indent="-204788" algn="just" defTabSz="685800" rtl="0" eaLnBrk="0" fontAlgn="base" hangingPunct="0">
              <a:lnSpc>
                <a:spcPct val="120000"/>
              </a:lnSpc>
              <a:spcBef>
                <a:spcPct val="0"/>
              </a:spcBef>
              <a:spcAft>
                <a:spcPct val="0"/>
              </a:spcAft>
              <a:buClr>
                <a:schemeClr val="accent1"/>
              </a:buClr>
              <a:buSzPct val="100000"/>
              <a:buFont typeface="Wingdings" pitchFamily="2" charset="2"/>
              <a:buChar char="•"/>
              <a:defRPr sz="2400">
                <a:solidFill>
                  <a:srgbClr val="5F5F5F"/>
                </a:solidFill>
                <a:latin typeface="+mn-lt"/>
                <a:ea typeface="+mn-ea"/>
                <a:cs typeface="+mn-cs"/>
                <a:sym typeface="Arial" charset="0"/>
              </a:defRPr>
            </a:lvl3pPr>
            <a:lvl4pPr marL="1257300" indent="-228600" algn="just" defTabSz="685800" rtl="0" eaLnBrk="0" fontAlgn="base" hangingPunct="0">
              <a:lnSpc>
                <a:spcPct val="120000"/>
              </a:lnSpc>
              <a:spcBef>
                <a:spcPct val="0"/>
              </a:spcBef>
              <a:spcAft>
                <a:spcPct val="0"/>
              </a:spcAft>
              <a:buClr>
                <a:schemeClr val="accent1"/>
              </a:buClr>
              <a:buSzPct val="100000"/>
              <a:buFont typeface="Wingdings" pitchFamily="2" charset="2"/>
              <a:buChar char="•"/>
              <a:defRPr sz="2400">
                <a:solidFill>
                  <a:srgbClr val="5F5F5F"/>
                </a:solidFill>
                <a:latin typeface="+mn-lt"/>
                <a:ea typeface="+mn-ea"/>
                <a:cs typeface="+mn-cs"/>
                <a:sym typeface="Arial" charset="0"/>
              </a:defRPr>
            </a:lvl4pPr>
            <a:lvl5pPr marL="1600200" indent="-228600" algn="just" defTabSz="685800" rtl="0" eaLnBrk="0" fontAlgn="base" hangingPunct="0">
              <a:lnSpc>
                <a:spcPct val="120000"/>
              </a:lnSpc>
              <a:spcBef>
                <a:spcPct val="0"/>
              </a:spcBef>
              <a:spcAft>
                <a:spcPct val="0"/>
              </a:spcAft>
              <a:buClr>
                <a:schemeClr val="accent1"/>
              </a:buClr>
              <a:buSzPct val="100000"/>
              <a:buFont typeface="Wingdings" pitchFamily="2" charset="2"/>
              <a:buChar char="•"/>
              <a:defRPr sz="2400">
                <a:solidFill>
                  <a:srgbClr val="5F5F5F"/>
                </a:solidFill>
                <a:latin typeface="+mn-lt"/>
                <a:ea typeface="+mn-ea"/>
                <a:cs typeface="+mn-cs"/>
                <a:sym typeface="Arial" charset="0"/>
              </a:defRPr>
            </a:lvl5pPr>
            <a:lvl6pPr marL="1943100" marR="0" indent="-228600" algn="just" defTabSz="685800" latinLnBrk="0">
              <a:lnSpc>
                <a:spcPct val="120000"/>
              </a:lnSpc>
              <a:spcBef>
                <a:spcPts val="0"/>
              </a:spcBef>
              <a:spcAft>
                <a:spcPts val="0"/>
              </a:spcAft>
              <a:buClr>
                <a:schemeClr val="accent1"/>
              </a:buClr>
              <a:buSzPct val="100000"/>
              <a:buFont typeface="Wingdings"/>
              <a:buChar char="•"/>
              <a:tabLst/>
              <a:defRPr sz="2400" b="0" i="0" u="none" strike="noStrike" cap="none" spc="0" baseline="0">
                <a:ln>
                  <a:noFill/>
                </a:ln>
                <a:solidFill>
                  <a:srgbClr val="5F5F5F"/>
                </a:solidFill>
                <a:uFillTx/>
                <a:latin typeface="+mn-lt"/>
                <a:ea typeface="+mn-ea"/>
                <a:cs typeface="+mn-cs"/>
                <a:sym typeface="Arial"/>
              </a:defRPr>
            </a:lvl6pPr>
            <a:lvl7pPr marL="2373923" marR="0" indent="-316523" algn="just" defTabSz="685800" latinLnBrk="0">
              <a:lnSpc>
                <a:spcPct val="120000"/>
              </a:lnSpc>
              <a:spcBef>
                <a:spcPts val="0"/>
              </a:spcBef>
              <a:spcAft>
                <a:spcPts val="0"/>
              </a:spcAft>
              <a:buClr>
                <a:schemeClr val="accent1"/>
              </a:buClr>
              <a:buSzPct val="100000"/>
              <a:buFont typeface="Wingdings"/>
              <a:buChar char="•"/>
              <a:tabLst/>
              <a:defRPr sz="2400" b="0" i="0" u="none" strike="noStrike" cap="none" spc="0" baseline="0">
                <a:ln>
                  <a:noFill/>
                </a:ln>
                <a:solidFill>
                  <a:srgbClr val="5F5F5F"/>
                </a:solidFill>
                <a:uFillTx/>
                <a:latin typeface="+mn-lt"/>
                <a:ea typeface="+mn-ea"/>
                <a:cs typeface="+mn-cs"/>
                <a:sym typeface="Arial"/>
              </a:defRPr>
            </a:lvl7pPr>
            <a:lvl8pPr marL="2716823" marR="0" indent="-316523" algn="just" defTabSz="685800" latinLnBrk="0">
              <a:lnSpc>
                <a:spcPct val="120000"/>
              </a:lnSpc>
              <a:spcBef>
                <a:spcPts val="0"/>
              </a:spcBef>
              <a:spcAft>
                <a:spcPts val="0"/>
              </a:spcAft>
              <a:buClr>
                <a:schemeClr val="accent1"/>
              </a:buClr>
              <a:buSzPct val="100000"/>
              <a:buFont typeface="Wingdings"/>
              <a:buChar char="•"/>
              <a:tabLst/>
              <a:defRPr sz="2400" b="0" i="0" u="none" strike="noStrike" cap="none" spc="0" baseline="0">
                <a:ln>
                  <a:noFill/>
                </a:ln>
                <a:solidFill>
                  <a:srgbClr val="5F5F5F"/>
                </a:solidFill>
                <a:uFillTx/>
                <a:latin typeface="+mn-lt"/>
                <a:ea typeface="+mn-ea"/>
                <a:cs typeface="+mn-cs"/>
                <a:sym typeface="Arial"/>
              </a:defRPr>
            </a:lvl8pPr>
            <a:lvl9pPr marL="3059723" marR="0" indent="-316523" algn="just" defTabSz="685800" latinLnBrk="0">
              <a:lnSpc>
                <a:spcPct val="120000"/>
              </a:lnSpc>
              <a:spcBef>
                <a:spcPts val="0"/>
              </a:spcBef>
              <a:spcAft>
                <a:spcPts val="0"/>
              </a:spcAft>
              <a:buClr>
                <a:schemeClr val="accent1"/>
              </a:buClr>
              <a:buSzPct val="100000"/>
              <a:buFont typeface="Wingdings"/>
              <a:buChar char="•"/>
              <a:tabLst/>
              <a:defRPr sz="2400" b="0" i="0" u="none" strike="noStrike" cap="none" spc="0" baseline="0">
                <a:ln>
                  <a:noFill/>
                </a:ln>
                <a:solidFill>
                  <a:srgbClr val="5F5F5F"/>
                </a:solidFill>
                <a:uFillTx/>
                <a:latin typeface="+mn-lt"/>
                <a:ea typeface="+mn-ea"/>
                <a:cs typeface="+mn-cs"/>
                <a:sym typeface="Arial"/>
              </a:defRPr>
            </a:lvl9pPr>
          </a:lstStyle>
          <a:p>
            <a:pPr eaLnBrk="1" hangingPunct="1">
              <a:lnSpc>
                <a:spcPct val="150000"/>
              </a:lnSpc>
            </a:pPr>
            <a:r>
              <a:rPr lang="zh-CN" altLang="en-US" sz="1800" dirty="0" smtClean="0">
                <a:ea typeface="宋体" charset="-122"/>
              </a:rPr>
              <a:t>优势二：信息安全，只有单位内部人员才能登录使用，更有领导号码隐藏功能，可设置仅部分人可见，保证信息不流出。</a:t>
            </a:r>
          </a:p>
          <a:p>
            <a:pPr eaLnBrk="1" hangingPunct="1">
              <a:lnSpc>
                <a:spcPct val="150000"/>
              </a:lnSpc>
            </a:pPr>
            <a:r>
              <a:rPr lang="zh-CN" altLang="en-US" sz="1800" dirty="0" smtClean="0">
                <a:ea typeface="宋体" charset="-122"/>
              </a:rPr>
              <a:t>领导电话号码比较敏感，也不太方便整个系统的工作人员都知道，可以设置比如科级以上干部才能看到，那么其他人就看不到领导的号码了。</a:t>
            </a:r>
          </a:p>
        </p:txBody>
      </p:sp>
      <p:pic>
        <p:nvPicPr>
          <p:cNvPr id="10" name="image3.png" descr="未标题-1_03"/>
          <p:cNvPicPr>
            <a:picLocks noChangeAspect="1"/>
          </p:cNvPicPr>
          <p:nvPr/>
        </p:nvPicPr>
        <p:blipFill>
          <a:blip r:embed="rId2"/>
          <a:srcRect/>
          <a:stretch>
            <a:fillRect/>
          </a:stretch>
        </p:blipFill>
        <p:spPr bwMode="auto">
          <a:xfrm>
            <a:off x="8300563" y="1229099"/>
            <a:ext cx="2563812" cy="5176837"/>
          </a:xfrm>
          <a:prstGeom prst="rect">
            <a:avLst/>
          </a:prstGeom>
          <a:noFill/>
          <a:ln w="12700">
            <a:noFill/>
            <a:miter lim="400000"/>
            <a:headEnd/>
            <a:tailEnd/>
          </a:ln>
        </p:spPr>
      </p:pic>
      <p:pic>
        <p:nvPicPr>
          <p:cNvPr id="11" name="Picture 7" descr="webwxgetmsgimg (4)"/>
          <p:cNvPicPr>
            <a:picLocks noChangeAspect="1" noChangeArrowheads="1"/>
          </p:cNvPicPr>
          <p:nvPr/>
        </p:nvPicPr>
        <p:blipFill>
          <a:blip r:embed="rId3"/>
          <a:srcRect/>
          <a:stretch>
            <a:fillRect/>
          </a:stretch>
        </p:blipFill>
        <p:spPr bwMode="auto">
          <a:xfrm>
            <a:off x="8467250" y="1843461"/>
            <a:ext cx="2274888" cy="4041775"/>
          </a:xfrm>
          <a:prstGeom prst="rect">
            <a:avLst/>
          </a:prstGeom>
          <a:noFill/>
          <a:ln w="9525">
            <a:noFill/>
            <a:miter lim="800000"/>
            <a:headEnd/>
            <a:tailEnd/>
          </a:ln>
        </p:spPr>
      </p:pic>
      <p:pic>
        <p:nvPicPr>
          <p:cNvPr id="12" name="Picture 7" descr="QQ截图20161226102626"/>
          <p:cNvPicPr>
            <a:picLocks noChangeAspect="1" noChangeArrowheads="1"/>
          </p:cNvPicPr>
          <p:nvPr/>
        </p:nvPicPr>
        <p:blipFill>
          <a:blip r:embed="rId4"/>
          <a:srcRect/>
          <a:stretch>
            <a:fillRect/>
          </a:stretch>
        </p:blipFill>
        <p:spPr bwMode="auto">
          <a:xfrm>
            <a:off x="1040925" y="3964361"/>
            <a:ext cx="6657975" cy="2647950"/>
          </a:xfrm>
          <a:prstGeom prst="rect">
            <a:avLst/>
          </a:prstGeom>
          <a:noFill/>
        </p:spPr>
      </p:pic>
      <p:pic>
        <p:nvPicPr>
          <p:cNvPr id="8" name="Picture 2" descr="E:\svn\dongben\2.总体设计、详细设计\政务通讯录v2.2.2\Android\logo&amp;引导\108px.png"/>
          <p:cNvPicPr>
            <a:picLocks noChangeAspect="1" noChangeArrowheads="1"/>
          </p:cNvPicPr>
          <p:nvPr/>
        </p:nvPicPr>
        <p:blipFill>
          <a:blip r:embed="rId5"/>
          <a:srcRect/>
          <a:stretch>
            <a:fillRect/>
          </a:stretch>
        </p:blipFill>
        <p:spPr bwMode="auto">
          <a:xfrm>
            <a:off x="468923" y="158262"/>
            <a:ext cx="747346" cy="747346"/>
          </a:xfrm>
          <a:prstGeom prst="rect">
            <a:avLst/>
          </a:prstGeom>
          <a:noFill/>
        </p:spPr>
      </p:pic>
    </p:spTree>
    <p:extLst>
      <p:ext uri="{BB962C8B-B14F-4D97-AF65-F5344CB8AC3E}">
        <p14:creationId xmlns="" xmlns:p14="http://schemas.microsoft.com/office/powerpoint/2010/main" val="1620965671"/>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hape 81"/>
          <p:cNvSpPr>
            <a:spLocks noGrp="1"/>
          </p:cNvSpPr>
          <p:nvPr>
            <p:ph type="title"/>
          </p:nvPr>
        </p:nvSpPr>
        <p:spPr>
          <a:xfrm>
            <a:off x="1277938" y="176213"/>
            <a:ext cx="10298112" cy="795337"/>
          </a:xfrm>
        </p:spPr>
        <p:txBody>
          <a:bodyPr/>
          <a:lstStyle/>
          <a:p>
            <a:pPr eaLnBrk="1" hangingPunct="1"/>
            <a:r>
              <a:rPr lang="en-US" altLang="zh-CN" sz="2800" b="0" dirty="0" smtClean="0">
                <a:latin typeface="黑体" pitchFamily="49" charset="-122"/>
                <a:ea typeface="黑体" pitchFamily="49" charset="-122"/>
                <a:sym typeface="黑体" pitchFamily="49" charset="-122"/>
              </a:rPr>
              <a:t>Why-</a:t>
            </a:r>
            <a:r>
              <a:rPr lang="zh-CN" altLang="en-US" sz="2800" b="0" dirty="0" smtClean="0">
                <a:latin typeface="黑体" pitchFamily="49" charset="-122"/>
                <a:ea typeface="黑体" pitchFamily="49" charset="-122"/>
                <a:sym typeface="黑体" pitchFamily="49" charset="-122"/>
              </a:rPr>
              <a:t>为什么</a:t>
            </a:r>
            <a:r>
              <a:rPr lang="zh-CN" altLang="en-US" sz="2800" b="0" dirty="0">
                <a:latin typeface="黑体" pitchFamily="49" charset="-122"/>
                <a:ea typeface="黑体" pitchFamily="49" charset="-122"/>
                <a:sym typeface="黑体" pitchFamily="49" charset="-122"/>
              </a:rPr>
              <a:t>用政务通</a:t>
            </a:r>
            <a:endParaRPr lang="zh-CN" altLang="en-US" sz="2800" b="0" dirty="0" smtClean="0">
              <a:latin typeface="黑体" pitchFamily="49" charset="-122"/>
              <a:ea typeface="黑体" pitchFamily="49" charset="-122"/>
              <a:sym typeface="黑体" pitchFamily="49" charset="-122"/>
            </a:endParaRPr>
          </a:p>
        </p:txBody>
      </p:sp>
      <p:sp>
        <p:nvSpPr>
          <p:cNvPr id="8" name="Shape 103"/>
          <p:cNvSpPr>
            <a:spLocks noGrp="1"/>
          </p:cNvSpPr>
          <p:nvPr/>
        </p:nvSpPr>
        <p:spPr bwMode="auto">
          <a:xfrm>
            <a:off x="1065152" y="2406186"/>
            <a:ext cx="7048500" cy="2455960"/>
          </a:xfrm>
          <a:prstGeom prst="rect">
            <a:avLst/>
          </a:prstGeom>
          <a:noFill/>
          <a:ln w="12700">
            <a:noFill/>
            <a:miter lim="400000"/>
            <a:headEnd/>
            <a:tailEnd/>
          </a:ln>
        </p:spPr>
        <p:txBody>
          <a:bodyPr vert="horz" wrap="square" lIns="45719" tIns="45720" rIns="45719" bIns="45720" numCol="1" anchor="t" anchorCtr="0" compatLnSpc="1">
            <a:prstTxWarp prst="textNoShape">
              <a:avLst/>
            </a:prstTxWarp>
          </a:bodyPr>
          <a:lstStyle>
            <a:lvl1pPr marL="361950" indent="-361950" algn="just" defTabSz="685800" rtl="0" eaLnBrk="0" fontAlgn="base" hangingPunct="0">
              <a:lnSpc>
                <a:spcPct val="120000"/>
              </a:lnSpc>
              <a:spcBef>
                <a:spcPct val="0"/>
              </a:spcBef>
              <a:spcAft>
                <a:spcPct val="0"/>
              </a:spcAft>
              <a:buClr>
                <a:schemeClr val="accent1"/>
              </a:buClr>
              <a:buSzPct val="60000"/>
              <a:buFont typeface="Wingdings" pitchFamily="2" charset="2"/>
              <a:buChar char="❍"/>
              <a:defRPr sz="2400">
                <a:solidFill>
                  <a:srgbClr val="5F5F5F"/>
                </a:solidFill>
                <a:latin typeface="+mn-lt"/>
                <a:ea typeface="+mn-ea"/>
                <a:cs typeface="+mn-cs"/>
                <a:sym typeface="Arial" charset="0"/>
              </a:defRPr>
            </a:lvl1pPr>
            <a:lvl2pPr marL="361950" indent="-361950" algn="just" defTabSz="685800" rtl="0" eaLnBrk="0" fontAlgn="base" hangingPunct="0">
              <a:lnSpc>
                <a:spcPct val="120000"/>
              </a:lnSpc>
              <a:spcBef>
                <a:spcPct val="0"/>
              </a:spcBef>
              <a:spcAft>
                <a:spcPct val="0"/>
              </a:spcAft>
              <a:buClr>
                <a:schemeClr val="accent1"/>
              </a:buClr>
              <a:buSzPct val="100000"/>
              <a:buFont typeface="Wingdings" pitchFamily="2" charset="2"/>
              <a:buChar char=" "/>
              <a:defRPr sz="2400">
                <a:solidFill>
                  <a:srgbClr val="5F5F5F"/>
                </a:solidFill>
                <a:latin typeface="+mn-lt"/>
                <a:ea typeface="+mn-ea"/>
                <a:cs typeface="+mn-cs"/>
                <a:sym typeface="Arial" charset="0"/>
              </a:defRPr>
            </a:lvl2pPr>
            <a:lvl3pPr marL="890588" indent="-204788" algn="just" defTabSz="685800" rtl="0" eaLnBrk="0" fontAlgn="base" hangingPunct="0">
              <a:lnSpc>
                <a:spcPct val="120000"/>
              </a:lnSpc>
              <a:spcBef>
                <a:spcPct val="0"/>
              </a:spcBef>
              <a:spcAft>
                <a:spcPct val="0"/>
              </a:spcAft>
              <a:buClr>
                <a:schemeClr val="accent1"/>
              </a:buClr>
              <a:buSzPct val="100000"/>
              <a:buFont typeface="Wingdings" pitchFamily="2" charset="2"/>
              <a:buChar char="•"/>
              <a:defRPr sz="2400">
                <a:solidFill>
                  <a:srgbClr val="5F5F5F"/>
                </a:solidFill>
                <a:latin typeface="+mn-lt"/>
                <a:ea typeface="+mn-ea"/>
                <a:cs typeface="+mn-cs"/>
                <a:sym typeface="Arial" charset="0"/>
              </a:defRPr>
            </a:lvl3pPr>
            <a:lvl4pPr marL="1257300" indent="-228600" algn="just" defTabSz="685800" rtl="0" eaLnBrk="0" fontAlgn="base" hangingPunct="0">
              <a:lnSpc>
                <a:spcPct val="120000"/>
              </a:lnSpc>
              <a:spcBef>
                <a:spcPct val="0"/>
              </a:spcBef>
              <a:spcAft>
                <a:spcPct val="0"/>
              </a:spcAft>
              <a:buClr>
                <a:schemeClr val="accent1"/>
              </a:buClr>
              <a:buSzPct val="100000"/>
              <a:buFont typeface="Wingdings" pitchFamily="2" charset="2"/>
              <a:buChar char="•"/>
              <a:defRPr sz="2400">
                <a:solidFill>
                  <a:srgbClr val="5F5F5F"/>
                </a:solidFill>
                <a:latin typeface="+mn-lt"/>
                <a:ea typeface="+mn-ea"/>
                <a:cs typeface="+mn-cs"/>
                <a:sym typeface="Arial" charset="0"/>
              </a:defRPr>
            </a:lvl4pPr>
            <a:lvl5pPr marL="1600200" indent="-228600" algn="just" defTabSz="685800" rtl="0" eaLnBrk="0" fontAlgn="base" hangingPunct="0">
              <a:lnSpc>
                <a:spcPct val="120000"/>
              </a:lnSpc>
              <a:spcBef>
                <a:spcPct val="0"/>
              </a:spcBef>
              <a:spcAft>
                <a:spcPct val="0"/>
              </a:spcAft>
              <a:buClr>
                <a:schemeClr val="accent1"/>
              </a:buClr>
              <a:buSzPct val="100000"/>
              <a:buFont typeface="Wingdings" pitchFamily="2" charset="2"/>
              <a:buChar char="•"/>
              <a:defRPr sz="2400">
                <a:solidFill>
                  <a:srgbClr val="5F5F5F"/>
                </a:solidFill>
                <a:latin typeface="+mn-lt"/>
                <a:ea typeface="+mn-ea"/>
                <a:cs typeface="+mn-cs"/>
                <a:sym typeface="Arial" charset="0"/>
              </a:defRPr>
            </a:lvl5pPr>
            <a:lvl6pPr marL="1943100" marR="0" indent="-228600" algn="just" defTabSz="685800" latinLnBrk="0">
              <a:lnSpc>
                <a:spcPct val="120000"/>
              </a:lnSpc>
              <a:spcBef>
                <a:spcPts val="0"/>
              </a:spcBef>
              <a:spcAft>
                <a:spcPts val="0"/>
              </a:spcAft>
              <a:buClr>
                <a:schemeClr val="accent1"/>
              </a:buClr>
              <a:buSzPct val="100000"/>
              <a:buFont typeface="Wingdings"/>
              <a:buChar char="•"/>
              <a:tabLst/>
              <a:defRPr sz="2400" b="0" i="0" u="none" strike="noStrike" cap="none" spc="0" baseline="0">
                <a:ln>
                  <a:noFill/>
                </a:ln>
                <a:solidFill>
                  <a:srgbClr val="5F5F5F"/>
                </a:solidFill>
                <a:uFillTx/>
                <a:latin typeface="+mn-lt"/>
                <a:ea typeface="+mn-ea"/>
                <a:cs typeface="+mn-cs"/>
                <a:sym typeface="Arial"/>
              </a:defRPr>
            </a:lvl6pPr>
            <a:lvl7pPr marL="2373923" marR="0" indent="-316523" algn="just" defTabSz="685800" latinLnBrk="0">
              <a:lnSpc>
                <a:spcPct val="120000"/>
              </a:lnSpc>
              <a:spcBef>
                <a:spcPts val="0"/>
              </a:spcBef>
              <a:spcAft>
                <a:spcPts val="0"/>
              </a:spcAft>
              <a:buClr>
                <a:schemeClr val="accent1"/>
              </a:buClr>
              <a:buSzPct val="100000"/>
              <a:buFont typeface="Wingdings"/>
              <a:buChar char="•"/>
              <a:tabLst/>
              <a:defRPr sz="2400" b="0" i="0" u="none" strike="noStrike" cap="none" spc="0" baseline="0">
                <a:ln>
                  <a:noFill/>
                </a:ln>
                <a:solidFill>
                  <a:srgbClr val="5F5F5F"/>
                </a:solidFill>
                <a:uFillTx/>
                <a:latin typeface="+mn-lt"/>
                <a:ea typeface="+mn-ea"/>
                <a:cs typeface="+mn-cs"/>
                <a:sym typeface="Arial"/>
              </a:defRPr>
            </a:lvl7pPr>
            <a:lvl8pPr marL="2716823" marR="0" indent="-316523" algn="just" defTabSz="685800" latinLnBrk="0">
              <a:lnSpc>
                <a:spcPct val="120000"/>
              </a:lnSpc>
              <a:spcBef>
                <a:spcPts val="0"/>
              </a:spcBef>
              <a:spcAft>
                <a:spcPts val="0"/>
              </a:spcAft>
              <a:buClr>
                <a:schemeClr val="accent1"/>
              </a:buClr>
              <a:buSzPct val="100000"/>
              <a:buFont typeface="Wingdings"/>
              <a:buChar char="•"/>
              <a:tabLst/>
              <a:defRPr sz="2400" b="0" i="0" u="none" strike="noStrike" cap="none" spc="0" baseline="0">
                <a:ln>
                  <a:noFill/>
                </a:ln>
                <a:solidFill>
                  <a:srgbClr val="5F5F5F"/>
                </a:solidFill>
                <a:uFillTx/>
                <a:latin typeface="+mn-lt"/>
                <a:ea typeface="+mn-ea"/>
                <a:cs typeface="+mn-cs"/>
                <a:sym typeface="Arial"/>
              </a:defRPr>
            </a:lvl8pPr>
            <a:lvl9pPr marL="3059723" marR="0" indent="-316523" algn="just" defTabSz="685800" latinLnBrk="0">
              <a:lnSpc>
                <a:spcPct val="120000"/>
              </a:lnSpc>
              <a:spcBef>
                <a:spcPts val="0"/>
              </a:spcBef>
              <a:spcAft>
                <a:spcPts val="0"/>
              </a:spcAft>
              <a:buClr>
                <a:schemeClr val="accent1"/>
              </a:buClr>
              <a:buSzPct val="100000"/>
              <a:buFont typeface="Wingdings"/>
              <a:buChar char="•"/>
              <a:tabLst/>
              <a:defRPr sz="2400" b="0" i="0" u="none" strike="noStrike" cap="none" spc="0" baseline="0">
                <a:ln>
                  <a:noFill/>
                </a:ln>
                <a:solidFill>
                  <a:srgbClr val="5F5F5F"/>
                </a:solidFill>
                <a:uFillTx/>
                <a:latin typeface="+mn-lt"/>
                <a:ea typeface="+mn-ea"/>
                <a:cs typeface="+mn-cs"/>
                <a:sym typeface="Arial"/>
              </a:defRPr>
            </a:lvl9pPr>
          </a:lstStyle>
          <a:p>
            <a:pPr eaLnBrk="1" hangingPunct="1">
              <a:lnSpc>
                <a:spcPct val="150000"/>
              </a:lnSpc>
            </a:pPr>
            <a:r>
              <a:rPr lang="zh-CN" altLang="en-US" sz="2000" b="1" dirty="0" smtClean="0">
                <a:ea typeface="宋体" charset="-122"/>
              </a:rPr>
              <a:t>优势三</a:t>
            </a:r>
            <a:r>
              <a:rPr lang="zh-CN" altLang="en-US" sz="2000" dirty="0" smtClean="0">
                <a:ea typeface="宋体" charset="-122"/>
              </a:rPr>
              <a:t>：</a:t>
            </a:r>
            <a:r>
              <a:rPr lang="zh-CN" altLang="en-US" sz="2000" b="1" dirty="0" smtClean="0">
                <a:ea typeface="宋体" charset="-122"/>
              </a:rPr>
              <a:t>群发短信三网通，手机电脑都能发</a:t>
            </a:r>
          </a:p>
          <a:p>
            <a:pPr eaLnBrk="1" hangingPunct="1">
              <a:lnSpc>
                <a:spcPct val="150000"/>
              </a:lnSpc>
              <a:buNone/>
            </a:pPr>
            <a:r>
              <a:rPr lang="zh-CN" altLang="en-US" sz="2000" dirty="0" smtClean="0">
                <a:ea typeface="宋体" charset="-122"/>
              </a:rPr>
              <a:t>     发布会议通知、紧急事务通知、工作安排通知；电脑端一键发送，手机端一键发送，实时回收短信到达回执，接收人回复短信内容可收到，统计方便，减少工作量，避免纰漏，双方都很方便。</a:t>
            </a:r>
          </a:p>
        </p:txBody>
      </p:sp>
      <p:pic>
        <p:nvPicPr>
          <p:cNvPr id="13" name="image3.png" descr="未标题-1_03"/>
          <p:cNvPicPr>
            <a:picLocks noChangeAspect="1"/>
          </p:cNvPicPr>
          <p:nvPr/>
        </p:nvPicPr>
        <p:blipFill>
          <a:blip r:embed="rId2"/>
          <a:srcRect/>
          <a:stretch>
            <a:fillRect/>
          </a:stretch>
        </p:blipFill>
        <p:spPr bwMode="auto">
          <a:xfrm>
            <a:off x="8442265" y="1401299"/>
            <a:ext cx="2563812" cy="5176837"/>
          </a:xfrm>
          <a:prstGeom prst="rect">
            <a:avLst/>
          </a:prstGeom>
          <a:noFill/>
          <a:ln w="12700">
            <a:noFill/>
            <a:miter lim="400000"/>
            <a:headEnd/>
            <a:tailEnd/>
          </a:ln>
        </p:spPr>
      </p:pic>
      <p:pic>
        <p:nvPicPr>
          <p:cNvPr id="1026" name="Picture 2"/>
          <p:cNvPicPr>
            <a:picLocks noChangeAspect="1" noChangeArrowheads="1"/>
          </p:cNvPicPr>
          <p:nvPr/>
        </p:nvPicPr>
        <p:blipFill>
          <a:blip r:embed="rId3" cstate="print"/>
          <a:srcRect/>
          <a:stretch>
            <a:fillRect/>
          </a:stretch>
        </p:blipFill>
        <p:spPr bwMode="auto">
          <a:xfrm>
            <a:off x="8613531" y="2031023"/>
            <a:ext cx="2230986" cy="3960000"/>
          </a:xfrm>
          <a:prstGeom prst="rect">
            <a:avLst/>
          </a:prstGeom>
          <a:noFill/>
          <a:ln w="9525">
            <a:noFill/>
            <a:miter lim="800000"/>
            <a:headEnd/>
            <a:tailEnd/>
          </a:ln>
          <a:effectLst/>
        </p:spPr>
      </p:pic>
      <p:pic>
        <p:nvPicPr>
          <p:cNvPr id="7" name="Picture 2" descr="E:\svn\dongben\2.总体设计、详细设计\政务通讯录v2.2.2\Android\logo&amp;引导\108px.png"/>
          <p:cNvPicPr>
            <a:picLocks noChangeAspect="1" noChangeArrowheads="1"/>
          </p:cNvPicPr>
          <p:nvPr/>
        </p:nvPicPr>
        <p:blipFill>
          <a:blip r:embed="rId4"/>
          <a:srcRect/>
          <a:stretch>
            <a:fillRect/>
          </a:stretch>
        </p:blipFill>
        <p:spPr bwMode="auto">
          <a:xfrm>
            <a:off x="468923" y="158262"/>
            <a:ext cx="747346" cy="747346"/>
          </a:xfrm>
          <a:prstGeom prst="rect">
            <a:avLst/>
          </a:prstGeom>
          <a:noFill/>
        </p:spPr>
      </p:pic>
    </p:spTree>
    <p:extLst>
      <p:ext uri="{BB962C8B-B14F-4D97-AF65-F5344CB8AC3E}">
        <p14:creationId xmlns="" xmlns:p14="http://schemas.microsoft.com/office/powerpoint/2010/main" val="2486912340"/>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hape 81"/>
          <p:cNvSpPr>
            <a:spLocks noGrp="1"/>
          </p:cNvSpPr>
          <p:nvPr>
            <p:ph type="title"/>
          </p:nvPr>
        </p:nvSpPr>
        <p:spPr>
          <a:xfrm>
            <a:off x="1277938" y="176213"/>
            <a:ext cx="10298112" cy="795337"/>
          </a:xfrm>
        </p:spPr>
        <p:txBody>
          <a:bodyPr/>
          <a:lstStyle/>
          <a:p>
            <a:pPr eaLnBrk="1" hangingPunct="1"/>
            <a:r>
              <a:rPr lang="en-US" altLang="zh-CN" sz="2800" b="0" dirty="0" smtClean="0">
                <a:latin typeface="黑体" pitchFamily="49" charset="-122"/>
                <a:ea typeface="黑体" pitchFamily="49" charset="-122"/>
                <a:sym typeface="黑体" pitchFamily="49" charset="-122"/>
              </a:rPr>
              <a:t>Why-</a:t>
            </a:r>
            <a:r>
              <a:rPr lang="zh-CN" altLang="en-US" sz="2800" b="0" dirty="0" smtClean="0">
                <a:latin typeface="黑体" pitchFamily="49" charset="-122"/>
                <a:ea typeface="黑体" pitchFamily="49" charset="-122"/>
                <a:sym typeface="黑体" pitchFamily="49" charset="-122"/>
              </a:rPr>
              <a:t>为什么</a:t>
            </a:r>
            <a:r>
              <a:rPr lang="zh-CN" altLang="en-US" sz="2800" b="0" dirty="0">
                <a:latin typeface="黑体" pitchFamily="49" charset="-122"/>
                <a:ea typeface="黑体" pitchFamily="49" charset="-122"/>
                <a:sym typeface="黑体" pitchFamily="49" charset="-122"/>
              </a:rPr>
              <a:t>用政务通</a:t>
            </a:r>
            <a:endParaRPr lang="zh-CN" altLang="en-US" sz="2800" b="0" dirty="0" smtClean="0">
              <a:latin typeface="黑体" pitchFamily="49" charset="-122"/>
              <a:ea typeface="黑体" pitchFamily="49" charset="-122"/>
              <a:sym typeface="黑体" pitchFamily="49" charset="-122"/>
            </a:endParaRPr>
          </a:p>
        </p:txBody>
      </p:sp>
      <p:sp>
        <p:nvSpPr>
          <p:cNvPr id="7" name="Rectangle 3"/>
          <p:cNvSpPr>
            <a:spLocks noGrp="1"/>
          </p:cNvSpPr>
          <p:nvPr>
            <p:ph type="body" idx="1"/>
          </p:nvPr>
        </p:nvSpPr>
        <p:spPr>
          <a:xfrm>
            <a:off x="808038" y="2738438"/>
            <a:ext cx="6837362" cy="2532062"/>
          </a:xfrm>
        </p:spPr>
        <p:txBody>
          <a:bodyPr/>
          <a:lstStyle/>
          <a:p>
            <a:pPr>
              <a:lnSpc>
                <a:spcPct val="150000"/>
              </a:lnSpc>
            </a:pPr>
            <a:r>
              <a:rPr lang="zh-CN" altLang="en-US" sz="2000" b="1" dirty="0" smtClean="0">
                <a:ea typeface="宋体" charset="-122"/>
              </a:rPr>
              <a:t>优势四：电话本切换方便，各自独立互不打扰</a:t>
            </a:r>
          </a:p>
          <a:p>
            <a:pPr>
              <a:lnSpc>
                <a:spcPct val="150000"/>
              </a:lnSpc>
              <a:buFont typeface="Wingdings" pitchFamily="2" charset="2"/>
              <a:buNone/>
            </a:pPr>
            <a:r>
              <a:rPr lang="zh-CN" altLang="en-US" sz="2000" dirty="0" smtClean="0">
                <a:ea typeface="宋体" charset="-122"/>
              </a:rPr>
              <a:t>     有多个单位时，可直接在政务通讯录中切换，不用再带多个电话本，方便查找，信息安全。</a:t>
            </a:r>
          </a:p>
          <a:p>
            <a:pPr>
              <a:buFont typeface="Wingdings" pitchFamily="2" charset="2"/>
              <a:buNone/>
            </a:pPr>
            <a:r>
              <a:rPr lang="zh-CN" altLang="en-US" sz="2000" dirty="0" smtClean="0">
                <a:ea typeface="宋体" charset="-122"/>
              </a:rPr>
              <a:t>     </a:t>
            </a:r>
          </a:p>
        </p:txBody>
      </p:sp>
      <p:pic>
        <p:nvPicPr>
          <p:cNvPr id="9" name="image3.png" descr="未标题-1_03"/>
          <p:cNvPicPr>
            <a:picLocks noChangeAspect="1"/>
          </p:cNvPicPr>
          <p:nvPr/>
        </p:nvPicPr>
        <p:blipFill>
          <a:blip r:embed="rId2"/>
          <a:srcRect/>
          <a:stretch>
            <a:fillRect/>
          </a:stretch>
        </p:blipFill>
        <p:spPr bwMode="auto">
          <a:xfrm>
            <a:off x="8183563" y="1239838"/>
            <a:ext cx="2563812" cy="5176837"/>
          </a:xfrm>
          <a:prstGeom prst="rect">
            <a:avLst/>
          </a:prstGeom>
          <a:noFill/>
          <a:ln w="12700">
            <a:noFill/>
            <a:miter lim="400000"/>
            <a:headEnd/>
            <a:tailEnd/>
          </a:ln>
        </p:spPr>
      </p:pic>
      <p:pic>
        <p:nvPicPr>
          <p:cNvPr id="10" name="Picture 7" descr="QQ图片20161201133032"/>
          <p:cNvPicPr>
            <a:picLocks noChangeAspect="1" noChangeArrowheads="1"/>
          </p:cNvPicPr>
          <p:nvPr/>
        </p:nvPicPr>
        <p:blipFill>
          <a:blip r:embed="rId3"/>
          <a:srcRect/>
          <a:stretch>
            <a:fillRect/>
          </a:stretch>
        </p:blipFill>
        <p:spPr bwMode="auto">
          <a:xfrm>
            <a:off x="8364538" y="1866900"/>
            <a:ext cx="2205037" cy="3919538"/>
          </a:xfrm>
          <a:prstGeom prst="rect">
            <a:avLst/>
          </a:prstGeom>
          <a:noFill/>
          <a:ln w="9525">
            <a:noFill/>
            <a:miter lim="800000"/>
            <a:headEnd/>
            <a:tailEnd/>
          </a:ln>
        </p:spPr>
      </p:pic>
      <p:pic>
        <p:nvPicPr>
          <p:cNvPr id="8" name="Picture 2" descr="E:\svn\dongben\2.总体设计、详细设计\政务通讯录v2.2.2\Android\logo&amp;引导\108px.png"/>
          <p:cNvPicPr>
            <a:picLocks noChangeAspect="1" noChangeArrowheads="1"/>
          </p:cNvPicPr>
          <p:nvPr/>
        </p:nvPicPr>
        <p:blipFill>
          <a:blip r:embed="rId4"/>
          <a:srcRect/>
          <a:stretch>
            <a:fillRect/>
          </a:stretch>
        </p:blipFill>
        <p:spPr bwMode="auto">
          <a:xfrm>
            <a:off x="468923" y="158262"/>
            <a:ext cx="747346" cy="747346"/>
          </a:xfrm>
          <a:prstGeom prst="rect">
            <a:avLst/>
          </a:prstGeom>
          <a:noFill/>
        </p:spPr>
      </p:pic>
    </p:spTree>
    <p:extLst>
      <p:ext uri="{BB962C8B-B14F-4D97-AF65-F5344CB8AC3E}">
        <p14:creationId xmlns="" xmlns:p14="http://schemas.microsoft.com/office/powerpoint/2010/main" val="2486912340"/>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hape 81"/>
          <p:cNvSpPr>
            <a:spLocks noGrp="1"/>
          </p:cNvSpPr>
          <p:nvPr>
            <p:ph type="title"/>
          </p:nvPr>
        </p:nvSpPr>
        <p:spPr>
          <a:xfrm>
            <a:off x="1277938" y="176213"/>
            <a:ext cx="10298112" cy="795337"/>
          </a:xfrm>
        </p:spPr>
        <p:txBody>
          <a:bodyPr/>
          <a:lstStyle/>
          <a:p>
            <a:pPr eaLnBrk="1" hangingPunct="1"/>
            <a:r>
              <a:rPr lang="en-US" altLang="zh-CN" sz="2800" b="0" dirty="0" smtClean="0">
                <a:latin typeface="黑体" pitchFamily="49" charset="-122"/>
                <a:ea typeface="黑体" pitchFamily="49" charset="-122"/>
                <a:sym typeface="黑体" pitchFamily="49" charset="-122"/>
              </a:rPr>
              <a:t>Why-</a:t>
            </a:r>
            <a:r>
              <a:rPr lang="zh-CN" altLang="en-US" sz="2800" b="0" dirty="0" smtClean="0">
                <a:latin typeface="黑体" pitchFamily="49" charset="-122"/>
                <a:ea typeface="黑体" pitchFamily="49" charset="-122"/>
                <a:sym typeface="黑体" pitchFamily="49" charset="-122"/>
              </a:rPr>
              <a:t>为什么</a:t>
            </a:r>
            <a:r>
              <a:rPr lang="zh-CN" altLang="en-US" sz="2800" b="0" dirty="0">
                <a:latin typeface="黑体" pitchFamily="49" charset="-122"/>
                <a:ea typeface="黑体" pitchFamily="49" charset="-122"/>
                <a:sym typeface="黑体" pitchFamily="49" charset="-122"/>
              </a:rPr>
              <a:t>用政务通</a:t>
            </a:r>
            <a:endParaRPr lang="zh-CN" altLang="en-US" sz="2800" b="0" dirty="0" smtClean="0">
              <a:latin typeface="黑体" pitchFamily="49" charset="-122"/>
              <a:ea typeface="黑体" pitchFamily="49" charset="-122"/>
              <a:sym typeface="黑体" pitchFamily="49" charset="-122"/>
            </a:endParaRPr>
          </a:p>
        </p:txBody>
      </p:sp>
      <p:sp>
        <p:nvSpPr>
          <p:cNvPr id="7" name="Rectangle 3"/>
          <p:cNvSpPr>
            <a:spLocks noGrp="1"/>
          </p:cNvSpPr>
          <p:nvPr>
            <p:ph type="body" idx="1"/>
          </p:nvPr>
        </p:nvSpPr>
        <p:spPr>
          <a:xfrm>
            <a:off x="860792" y="1481138"/>
            <a:ext cx="6837362" cy="2532062"/>
          </a:xfrm>
        </p:spPr>
        <p:txBody>
          <a:bodyPr/>
          <a:lstStyle/>
          <a:p>
            <a:pPr>
              <a:lnSpc>
                <a:spcPct val="150000"/>
              </a:lnSpc>
            </a:pPr>
            <a:r>
              <a:rPr lang="zh-CN" altLang="en-US" sz="2000" b="1" dirty="0" smtClean="0">
                <a:ea typeface="宋体" charset="-122"/>
              </a:rPr>
              <a:t>优势五：时政新闻随手看</a:t>
            </a:r>
          </a:p>
          <a:p>
            <a:pPr>
              <a:lnSpc>
                <a:spcPct val="150000"/>
              </a:lnSpc>
              <a:buFont typeface="Wingdings" pitchFamily="2" charset="2"/>
              <a:buNone/>
            </a:pPr>
            <a:r>
              <a:rPr lang="zh-CN" altLang="en-US" sz="2000" dirty="0" smtClean="0">
                <a:ea typeface="宋体" charset="-122"/>
              </a:rPr>
              <a:t>     接入最新党报新闻，跟随党报实时更新。</a:t>
            </a:r>
            <a:endParaRPr lang="en-US" altLang="zh-CN" sz="2000" dirty="0" smtClean="0">
              <a:ea typeface="宋体" charset="-122"/>
            </a:endParaRPr>
          </a:p>
          <a:p>
            <a:pPr>
              <a:lnSpc>
                <a:spcPct val="150000"/>
              </a:lnSpc>
              <a:buFont typeface="Wingdings" pitchFamily="2" charset="2"/>
              <a:buNone/>
            </a:pPr>
            <a:r>
              <a:rPr lang="en-US" altLang="zh-CN" sz="2000" dirty="0" smtClean="0">
                <a:ea typeface="宋体" charset="-122"/>
              </a:rPr>
              <a:t>     </a:t>
            </a:r>
            <a:r>
              <a:rPr lang="zh-CN" altLang="en-US" sz="2000" dirty="0" smtClean="0">
                <a:ea typeface="宋体" charset="-122"/>
              </a:rPr>
              <a:t>不用再去翻阅报纸。</a:t>
            </a:r>
          </a:p>
          <a:p>
            <a:pPr>
              <a:buFont typeface="Wingdings" pitchFamily="2" charset="2"/>
              <a:buNone/>
            </a:pPr>
            <a:r>
              <a:rPr lang="zh-CN" altLang="en-US" sz="2000" dirty="0" smtClean="0">
                <a:ea typeface="宋体" charset="-122"/>
              </a:rPr>
              <a:t>     </a:t>
            </a:r>
          </a:p>
        </p:txBody>
      </p:sp>
      <p:pic>
        <p:nvPicPr>
          <p:cNvPr id="9" name="image3.png" descr="未标题-1_03"/>
          <p:cNvPicPr>
            <a:picLocks noChangeAspect="1"/>
          </p:cNvPicPr>
          <p:nvPr/>
        </p:nvPicPr>
        <p:blipFill>
          <a:blip r:embed="rId2"/>
          <a:srcRect/>
          <a:stretch>
            <a:fillRect/>
          </a:stretch>
        </p:blipFill>
        <p:spPr bwMode="auto">
          <a:xfrm>
            <a:off x="8183563" y="1239838"/>
            <a:ext cx="2563812" cy="5176837"/>
          </a:xfrm>
          <a:prstGeom prst="rect">
            <a:avLst/>
          </a:prstGeom>
          <a:noFill/>
          <a:ln w="12700">
            <a:noFill/>
            <a:miter lim="400000"/>
            <a:headEnd/>
            <a:tailEnd/>
          </a:ln>
        </p:spPr>
      </p:pic>
      <p:pic>
        <p:nvPicPr>
          <p:cNvPr id="2051" name="Picture 3"/>
          <p:cNvPicPr>
            <a:picLocks noChangeAspect="1" noChangeArrowheads="1"/>
          </p:cNvPicPr>
          <p:nvPr/>
        </p:nvPicPr>
        <p:blipFill>
          <a:blip r:embed="rId3"/>
          <a:srcRect/>
          <a:stretch>
            <a:fillRect/>
          </a:stretch>
        </p:blipFill>
        <p:spPr bwMode="auto">
          <a:xfrm>
            <a:off x="4317754" y="4458432"/>
            <a:ext cx="3486150" cy="203835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8340969" y="1852246"/>
            <a:ext cx="2230986" cy="3960000"/>
          </a:xfrm>
          <a:prstGeom prst="rect">
            <a:avLst/>
          </a:prstGeom>
          <a:noFill/>
          <a:ln w="9525">
            <a:noFill/>
            <a:miter lim="800000"/>
            <a:headEnd/>
            <a:tailEnd/>
          </a:ln>
          <a:effectLst/>
        </p:spPr>
      </p:pic>
      <p:pic>
        <p:nvPicPr>
          <p:cNvPr id="2050" name="Picture 2"/>
          <p:cNvPicPr>
            <a:picLocks noChangeAspect="1" noChangeArrowheads="1"/>
          </p:cNvPicPr>
          <p:nvPr/>
        </p:nvPicPr>
        <p:blipFill>
          <a:blip r:embed="rId5"/>
          <a:srcRect/>
          <a:stretch>
            <a:fillRect/>
          </a:stretch>
        </p:blipFill>
        <p:spPr bwMode="auto">
          <a:xfrm>
            <a:off x="1444868" y="3039575"/>
            <a:ext cx="3886200" cy="2238375"/>
          </a:xfrm>
          <a:prstGeom prst="rect">
            <a:avLst/>
          </a:prstGeom>
          <a:noFill/>
          <a:ln w="9525">
            <a:noFill/>
            <a:miter lim="800000"/>
            <a:headEnd/>
            <a:tailEnd/>
          </a:ln>
          <a:effectLst/>
        </p:spPr>
      </p:pic>
      <p:pic>
        <p:nvPicPr>
          <p:cNvPr id="10" name="Picture 2" descr="E:\svn\dongben\2.总体设计、详细设计\政务通讯录v2.2.2\Android\logo&amp;引导\108px.png"/>
          <p:cNvPicPr>
            <a:picLocks noChangeAspect="1" noChangeArrowheads="1"/>
          </p:cNvPicPr>
          <p:nvPr/>
        </p:nvPicPr>
        <p:blipFill>
          <a:blip r:embed="rId6"/>
          <a:srcRect/>
          <a:stretch>
            <a:fillRect/>
          </a:stretch>
        </p:blipFill>
        <p:spPr bwMode="auto">
          <a:xfrm>
            <a:off x="468923" y="158262"/>
            <a:ext cx="747346" cy="747346"/>
          </a:xfrm>
          <a:prstGeom prst="rect">
            <a:avLst/>
          </a:prstGeom>
          <a:noFill/>
        </p:spPr>
      </p:pic>
    </p:spTree>
    <p:extLst>
      <p:ext uri="{BB962C8B-B14F-4D97-AF65-F5344CB8AC3E}">
        <p14:creationId xmlns="" xmlns:p14="http://schemas.microsoft.com/office/powerpoint/2010/main" val="2486912340"/>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1_A000120140530A99PPBG">
  <a:themeElements>
    <a:clrScheme name="1_A000120140530A99PPBG">
      <a:dk1>
        <a:srgbClr val="5F5F5F"/>
      </a:dk1>
      <a:lt1>
        <a:srgbClr val="FFFFFF"/>
      </a:lt1>
      <a:dk2>
        <a:srgbClr val="A7A7A7"/>
      </a:dk2>
      <a:lt2>
        <a:srgbClr val="535353"/>
      </a:lt2>
      <a:accent1>
        <a:srgbClr val="0890D0"/>
      </a:accent1>
      <a:accent2>
        <a:srgbClr val="2D9C9F"/>
      </a:accent2>
      <a:accent3>
        <a:srgbClr val="80C34D"/>
      </a:accent3>
      <a:accent4>
        <a:srgbClr val="BAD43B"/>
      </a:accent4>
      <a:accent5>
        <a:srgbClr val="EC9126"/>
      </a:accent5>
      <a:accent6>
        <a:srgbClr val="C00000"/>
      </a:accent6>
      <a:hlink>
        <a:srgbClr val="0000FF"/>
      </a:hlink>
      <a:folHlink>
        <a:srgbClr val="FF00FF"/>
      </a:folHlink>
    </a:clrScheme>
    <a:fontScheme name="1_A000120140530A99PPBG">
      <a:majorFont>
        <a:latin typeface="Helvetica"/>
        <a:ea typeface="Helvetica"/>
        <a:cs typeface="Helvetica"/>
      </a:majorFont>
      <a:minorFont>
        <a:latin typeface="Arial"/>
        <a:ea typeface="Arial"/>
        <a:cs typeface="Arial"/>
      </a:minorFont>
    </a:fontScheme>
    <a:fmtScheme name="1_A000120140530A99PPB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F5F5F"/>
            </a:solidFill>
            <a:effectLst/>
            <a:uFillTx/>
            <a:latin typeface="Cambria"/>
            <a:ea typeface="Cambria"/>
            <a:cs typeface="Cambria"/>
            <a:sym typeface="Cambr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F5F5F"/>
            </a:solidFill>
            <a:effectLst/>
            <a:uFillTx/>
            <a:latin typeface="Cambria"/>
            <a:ea typeface="Cambria"/>
            <a:cs typeface="Cambria"/>
            <a:sym typeface="Cambr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_A000120140530A99PPBG">
  <a:themeElements>
    <a:clrScheme name="1_A000120140530A99PPBG">
      <a:dk1>
        <a:srgbClr val="5F5F5F"/>
      </a:dk1>
      <a:lt1>
        <a:srgbClr val="FFFFFF"/>
      </a:lt1>
      <a:dk2>
        <a:srgbClr val="A7A7A7"/>
      </a:dk2>
      <a:lt2>
        <a:srgbClr val="535353"/>
      </a:lt2>
      <a:accent1>
        <a:srgbClr val="0890D0"/>
      </a:accent1>
      <a:accent2>
        <a:srgbClr val="2D9C9F"/>
      </a:accent2>
      <a:accent3>
        <a:srgbClr val="80C34D"/>
      </a:accent3>
      <a:accent4>
        <a:srgbClr val="BAD43B"/>
      </a:accent4>
      <a:accent5>
        <a:srgbClr val="EC9126"/>
      </a:accent5>
      <a:accent6>
        <a:srgbClr val="C00000"/>
      </a:accent6>
      <a:hlink>
        <a:srgbClr val="0000FF"/>
      </a:hlink>
      <a:folHlink>
        <a:srgbClr val="FF00FF"/>
      </a:folHlink>
    </a:clrScheme>
    <a:fontScheme name="1_A000120140530A99PPBG">
      <a:majorFont>
        <a:latin typeface="Helvetica"/>
        <a:ea typeface="Helvetica"/>
        <a:cs typeface="Helvetica"/>
      </a:majorFont>
      <a:minorFont>
        <a:latin typeface="Arial"/>
        <a:ea typeface="Arial"/>
        <a:cs typeface="Arial"/>
      </a:minorFont>
    </a:fontScheme>
    <a:fmtScheme name="1_A000120140530A99PPB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F5F5F"/>
            </a:solidFill>
            <a:effectLst/>
            <a:uFillTx/>
            <a:latin typeface="Cambria"/>
            <a:ea typeface="Cambria"/>
            <a:cs typeface="Cambria"/>
            <a:sym typeface="Cambr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F5F5F"/>
            </a:solidFill>
            <a:effectLst/>
            <a:uFillTx/>
            <a:latin typeface="Cambria"/>
            <a:ea typeface="Cambria"/>
            <a:cs typeface="Cambria"/>
            <a:sym typeface="Cambr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1_A000120140530A99PPBG">
  <a:themeElements>
    <a:clrScheme name="1_A000120140530A99PPBG">
      <a:dk1>
        <a:srgbClr val="5F5F5F"/>
      </a:dk1>
      <a:lt1>
        <a:srgbClr val="FFFFFF"/>
      </a:lt1>
      <a:dk2>
        <a:srgbClr val="A7A7A7"/>
      </a:dk2>
      <a:lt2>
        <a:srgbClr val="535353"/>
      </a:lt2>
      <a:accent1>
        <a:srgbClr val="0890D0"/>
      </a:accent1>
      <a:accent2>
        <a:srgbClr val="2D9C9F"/>
      </a:accent2>
      <a:accent3>
        <a:srgbClr val="80C34D"/>
      </a:accent3>
      <a:accent4>
        <a:srgbClr val="BAD43B"/>
      </a:accent4>
      <a:accent5>
        <a:srgbClr val="EC9126"/>
      </a:accent5>
      <a:accent6>
        <a:srgbClr val="C00000"/>
      </a:accent6>
      <a:hlink>
        <a:srgbClr val="0000FF"/>
      </a:hlink>
      <a:folHlink>
        <a:srgbClr val="FF00FF"/>
      </a:folHlink>
    </a:clrScheme>
    <a:fontScheme name="1_A000120140530A99PPBG">
      <a:majorFont>
        <a:latin typeface="Helvetica"/>
        <a:ea typeface="Helvetica"/>
        <a:cs typeface="Helvetica"/>
      </a:majorFont>
      <a:minorFont>
        <a:latin typeface="Arial"/>
        <a:ea typeface="Arial"/>
        <a:cs typeface="Arial"/>
      </a:minorFont>
    </a:fontScheme>
    <a:fmtScheme name="1_A000120140530A99PPB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F5F5F"/>
            </a:solidFill>
            <a:effectLst/>
            <a:uFillTx/>
            <a:latin typeface="Cambria"/>
            <a:ea typeface="Cambria"/>
            <a:cs typeface="Cambria"/>
            <a:sym typeface="Cambr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F5F5F"/>
            </a:solidFill>
            <a:effectLst/>
            <a:uFillTx/>
            <a:latin typeface="Cambria"/>
            <a:ea typeface="Cambria"/>
            <a:cs typeface="Cambria"/>
            <a:sym typeface="Cambr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3966</TotalTime>
  <Words>814</Words>
  <Application>Microsoft Office PowerPoint</Application>
  <PresentationFormat>自定义</PresentationFormat>
  <Paragraphs>80</Paragraphs>
  <Slides>14</Slides>
  <Notes>0</Notes>
  <HiddenSlides>0</HiddenSlides>
  <MMClips>0</MMClips>
  <ScaleCrop>false</ScaleCrop>
  <HeadingPairs>
    <vt:vector size="4" baseType="variant">
      <vt:variant>
        <vt:lpstr>主题</vt:lpstr>
      </vt:variant>
      <vt:variant>
        <vt:i4>2</vt:i4>
      </vt:variant>
      <vt:variant>
        <vt:lpstr>幻灯片标题</vt:lpstr>
      </vt:variant>
      <vt:variant>
        <vt:i4>14</vt:i4>
      </vt:variant>
    </vt:vector>
  </HeadingPairs>
  <TitlesOfParts>
    <vt:vector size="16" baseType="lpstr">
      <vt:lpstr>1_A000120140530A99PPBG</vt:lpstr>
      <vt:lpstr>2_A000120140530A99PPBG</vt:lpstr>
      <vt:lpstr>政务通讯录</vt:lpstr>
      <vt:lpstr>What-政务通讯录是什么？</vt:lpstr>
      <vt:lpstr>Who-目标用户是谁</vt:lpstr>
      <vt:lpstr>Why为什么用政务通</vt:lpstr>
      <vt:lpstr>Why-为什么用政务通</vt:lpstr>
      <vt:lpstr>Why-为什么用政务通</vt:lpstr>
      <vt:lpstr>Why-为什么用政务通</vt:lpstr>
      <vt:lpstr>Why-为什么用政务通</vt:lpstr>
      <vt:lpstr>Why-为什么用政务通</vt:lpstr>
      <vt:lpstr>Why-为什么用政务通</vt:lpstr>
      <vt:lpstr>Now-当前使用情况</vt:lpstr>
      <vt:lpstr>Now-当前使用情况</vt:lpstr>
      <vt:lpstr>Question-产品&amp;技术相关</vt:lpstr>
      <vt:lpstr>幻灯片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政务通讯录</dc:title>
  <dc:creator>谢怡舟</dc:creator>
  <cp:lastModifiedBy>王刚</cp:lastModifiedBy>
  <cp:revision>99</cp:revision>
  <cp:lastPrinted>2016-06-28T02:53:55Z</cp:lastPrinted>
  <dcterms:modified xsi:type="dcterms:W3CDTF">2017-03-29T02:52:53Z</dcterms:modified>
</cp:coreProperties>
</file>